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</p:sldMasterIdLst>
  <p:notesMasterIdLst>
    <p:notesMasterId r:id="rId15"/>
  </p:notesMasterIdLst>
  <p:sldIdLst>
    <p:sldId id="1584" r:id="rId5"/>
    <p:sldId id="1586" r:id="rId6"/>
    <p:sldId id="1587" r:id="rId7"/>
    <p:sldId id="1585" r:id="rId8"/>
    <p:sldId id="1546" r:id="rId9"/>
    <p:sldId id="1581" r:id="rId10"/>
    <p:sldId id="1580" r:id="rId11"/>
    <p:sldId id="1582" r:id="rId12"/>
    <p:sldId id="1583" r:id="rId13"/>
    <p:sldId id="1579" r:id="rId14"/>
  </p:sldIdLst>
  <p:sldSz cx="9144000" cy="6858000" type="screen4x3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08D4"/>
    <a:srgbClr val="0000FF"/>
    <a:srgbClr val="009900"/>
    <a:srgbClr val="00CC00"/>
    <a:srgbClr val="FFCD34"/>
    <a:srgbClr val="FFFFFF"/>
    <a:srgbClr val="BBE2F1"/>
    <a:srgbClr val="FFC000"/>
    <a:srgbClr val="EB6087"/>
    <a:srgbClr val="CD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E8343-FFF8-47EA-AFBA-D0C46790419D}" v="13" dt="2024-11-05T01:15:08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yl Fajar Rizky (DIAT)" userId="2414510c-a7d7-4457-a23c-a1d90ecae6a9" providerId="ADAL" clId="{17FE8343-FFF8-47EA-AFBA-D0C46790419D}"/>
    <pc:docChg chg="undo custSel addSld modSld sldOrd">
      <pc:chgData name="Agyl Fajar Rizky (DIAT)" userId="2414510c-a7d7-4457-a23c-a1d90ecae6a9" providerId="ADAL" clId="{17FE8343-FFF8-47EA-AFBA-D0C46790419D}" dt="2024-11-05T03:17:02.695" v="1469" actId="20577"/>
      <pc:docMkLst>
        <pc:docMk/>
      </pc:docMkLst>
      <pc:sldChg chg="ord">
        <pc:chgData name="Agyl Fajar Rizky (DIAT)" userId="2414510c-a7d7-4457-a23c-a1d90ecae6a9" providerId="ADAL" clId="{17FE8343-FFF8-47EA-AFBA-D0C46790419D}" dt="2024-11-01T02:34:14.535" v="2"/>
        <pc:sldMkLst>
          <pc:docMk/>
          <pc:sldMk cId="4198893201" sldId="1546"/>
        </pc:sldMkLst>
      </pc:sldChg>
      <pc:sldChg chg="addSp delSp modSp new mod modClrScheme chgLayout">
        <pc:chgData name="Agyl Fajar Rizky (DIAT)" userId="2414510c-a7d7-4457-a23c-a1d90ecae6a9" providerId="ADAL" clId="{17FE8343-FFF8-47EA-AFBA-D0C46790419D}" dt="2024-11-01T07:38:55.056" v="1454" actId="1036"/>
        <pc:sldMkLst>
          <pc:docMk/>
          <pc:sldMk cId="3552618045" sldId="1584"/>
        </pc:sldMkLst>
        <pc:spChg chg="del mod ord">
          <ac:chgData name="Agyl Fajar Rizky (DIAT)" userId="2414510c-a7d7-4457-a23c-a1d90ecae6a9" providerId="ADAL" clId="{17FE8343-FFF8-47EA-AFBA-D0C46790419D}" dt="2024-11-01T02:34:49.044" v="7" actId="700"/>
          <ac:spMkLst>
            <pc:docMk/>
            <pc:sldMk cId="3552618045" sldId="1584"/>
            <ac:spMk id="2" creationId="{204CAF74-D380-849F-F84B-D598B7BC9BF5}"/>
          </ac:spMkLst>
        </pc:spChg>
        <pc:spChg chg="del">
          <ac:chgData name="Agyl Fajar Rizky (DIAT)" userId="2414510c-a7d7-4457-a23c-a1d90ecae6a9" providerId="ADAL" clId="{17FE8343-FFF8-47EA-AFBA-D0C46790419D}" dt="2024-11-01T02:34:49.044" v="7" actId="700"/>
          <ac:spMkLst>
            <pc:docMk/>
            <pc:sldMk cId="3552618045" sldId="1584"/>
            <ac:spMk id="3" creationId="{5C9FA3C6-8DC0-2ED4-F74E-CC562CA27CF6}"/>
          </ac:spMkLst>
        </pc:spChg>
        <pc:spChg chg="del mod ord">
          <ac:chgData name="Agyl Fajar Rizky (DIAT)" userId="2414510c-a7d7-4457-a23c-a1d90ecae6a9" providerId="ADAL" clId="{17FE8343-FFF8-47EA-AFBA-D0C46790419D}" dt="2024-11-01T02:34:49.044" v="7" actId="700"/>
          <ac:spMkLst>
            <pc:docMk/>
            <pc:sldMk cId="3552618045" sldId="1584"/>
            <ac:spMk id="4" creationId="{286A9D2E-1D9A-C6BE-C1CA-3D800A1A4961}"/>
          </ac:spMkLst>
        </pc:spChg>
        <pc:spChg chg="add mod ord">
          <ac:chgData name="Agyl Fajar Rizky (DIAT)" userId="2414510c-a7d7-4457-a23c-a1d90ecae6a9" providerId="ADAL" clId="{17FE8343-FFF8-47EA-AFBA-D0C46790419D}" dt="2024-11-01T07:38:38.368" v="1451" actId="20577"/>
          <ac:spMkLst>
            <pc:docMk/>
            <pc:sldMk cId="3552618045" sldId="1584"/>
            <ac:spMk id="5" creationId="{0E189FAF-AD95-1E8E-1C59-59E1EE7F4774}"/>
          </ac:spMkLst>
        </pc:spChg>
        <pc:spChg chg="add del mod ord">
          <ac:chgData name="Agyl Fajar Rizky (DIAT)" userId="2414510c-a7d7-4457-a23c-a1d90ecae6a9" providerId="ADAL" clId="{17FE8343-FFF8-47EA-AFBA-D0C46790419D}" dt="2024-11-01T02:35:20.277" v="18" actId="478"/>
          <ac:spMkLst>
            <pc:docMk/>
            <pc:sldMk cId="3552618045" sldId="1584"/>
            <ac:spMk id="6" creationId="{75D7A6B5-AACA-E252-953C-052496548F9D}"/>
          </ac:spMkLst>
        </pc:spChg>
        <pc:spChg chg="add mod ord">
          <ac:chgData name="Agyl Fajar Rizky (DIAT)" userId="2414510c-a7d7-4457-a23c-a1d90ecae6a9" providerId="ADAL" clId="{17FE8343-FFF8-47EA-AFBA-D0C46790419D}" dt="2024-11-01T07:38:55.056" v="1454" actId="1036"/>
          <ac:spMkLst>
            <pc:docMk/>
            <pc:sldMk cId="3552618045" sldId="1584"/>
            <ac:spMk id="9" creationId="{F4AACA75-0821-6BC2-24A5-8DCE9D53EC41}"/>
          </ac:spMkLst>
        </pc:spChg>
        <pc:spChg chg="add mod">
          <ac:chgData name="Agyl Fajar Rizky (DIAT)" userId="2414510c-a7d7-4457-a23c-a1d90ecae6a9" providerId="ADAL" clId="{17FE8343-FFF8-47EA-AFBA-D0C46790419D}" dt="2024-11-01T02:50:44.144" v="83" actId="1037"/>
          <ac:spMkLst>
            <pc:docMk/>
            <pc:sldMk cId="3552618045" sldId="1584"/>
            <ac:spMk id="10" creationId="{925B519B-2FF5-7C8E-092D-AF3209A6C39A}"/>
          </ac:spMkLst>
        </pc:spChg>
        <pc:spChg chg="add mod ord">
          <ac:chgData name="Agyl Fajar Rizky (DIAT)" userId="2414510c-a7d7-4457-a23c-a1d90ecae6a9" providerId="ADAL" clId="{17FE8343-FFF8-47EA-AFBA-D0C46790419D}" dt="2024-11-01T06:58:57.497" v="412" actId="166"/>
          <ac:spMkLst>
            <pc:docMk/>
            <pc:sldMk cId="3552618045" sldId="1584"/>
            <ac:spMk id="11" creationId="{08EF6CD5-3911-093E-837D-8B069D2EB604}"/>
          </ac:spMkLst>
        </pc:spChg>
        <pc:spChg chg="add mod ord">
          <ac:chgData name="Agyl Fajar Rizky (DIAT)" userId="2414510c-a7d7-4457-a23c-a1d90ecae6a9" providerId="ADAL" clId="{17FE8343-FFF8-47EA-AFBA-D0C46790419D}" dt="2024-11-01T07:38:55.056" v="1454" actId="1036"/>
          <ac:spMkLst>
            <pc:docMk/>
            <pc:sldMk cId="3552618045" sldId="1584"/>
            <ac:spMk id="12" creationId="{1F8EBCCE-3B20-BA37-52BE-CE3E0E786D62}"/>
          </ac:spMkLst>
        </pc:spChg>
        <pc:spChg chg="add mod">
          <ac:chgData name="Agyl Fajar Rizky (DIAT)" userId="2414510c-a7d7-4457-a23c-a1d90ecae6a9" providerId="ADAL" clId="{17FE8343-FFF8-47EA-AFBA-D0C46790419D}" dt="2024-11-01T06:31:23.343" v="138" actId="2085"/>
          <ac:spMkLst>
            <pc:docMk/>
            <pc:sldMk cId="3552618045" sldId="1584"/>
            <ac:spMk id="15" creationId="{FDA26398-C228-E088-54E7-1DAB7D4419B4}"/>
          </ac:spMkLst>
        </pc:spChg>
        <pc:spChg chg="add del mod">
          <ac:chgData name="Agyl Fajar Rizky (DIAT)" userId="2414510c-a7d7-4457-a23c-a1d90ecae6a9" providerId="ADAL" clId="{17FE8343-FFF8-47EA-AFBA-D0C46790419D}" dt="2024-11-01T06:34:48.958" v="158" actId="478"/>
          <ac:spMkLst>
            <pc:docMk/>
            <pc:sldMk cId="3552618045" sldId="1584"/>
            <ac:spMk id="16" creationId="{A765E028-7034-A42D-E982-CAB2F8209E6F}"/>
          </ac:spMkLst>
        </pc:spChg>
        <pc:spChg chg="add mod">
          <ac:chgData name="Agyl Fajar Rizky (DIAT)" userId="2414510c-a7d7-4457-a23c-a1d90ecae6a9" providerId="ADAL" clId="{17FE8343-FFF8-47EA-AFBA-D0C46790419D}" dt="2024-11-01T06:50:43.068" v="388" actId="1582"/>
          <ac:spMkLst>
            <pc:docMk/>
            <pc:sldMk cId="3552618045" sldId="1584"/>
            <ac:spMk id="31" creationId="{C5FD7006-00A3-A0D0-FFEA-C4B26411F460}"/>
          </ac:spMkLst>
        </pc:spChg>
        <pc:spChg chg="add">
          <ac:chgData name="Agyl Fajar Rizky (DIAT)" userId="2414510c-a7d7-4457-a23c-a1d90ecae6a9" providerId="ADAL" clId="{17FE8343-FFF8-47EA-AFBA-D0C46790419D}" dt="2024-11-01T06:59:28.663" v="444" actId="11529"/>
          <ac:spMkLst>
            <pc:docMk/>
            <pc:sldMk cId="3552618045" sldId="1584"/>
            <ac:spMk id="32" creationId="{41F90869-6C57-A111-DBE2-993BED90BC70}"/>
          </ac:spMkLst>
        </pc:spChg>
        <pc:spChg chg="add mod">
          <ac:chgData name="Agyl Fajar Rizky (DIAT)" userId="2414510c-a7d7-4457-a23c-a1d90ecae6a9" providerId="ADAL" clId="{17FE8343-FFF8-47EA-AFBA-D0C46790419D}" dt="2024-11-01T07:03:24.306" v="558" actId="1076"/>
          <ac:spMkLst>
            <pc:docMk/>
            <pc:sldMk cId="3552618045" sldId="1584"/>
            <ac:spMk id="33" creationId="{D5FB593D-F60A-D9B7-99AE-1C95F93BCF84}"/>
          </ac:spMkLst>
        </pc:spChg>
        <pc:spChg chg="add mod">
          <ac:chgData name="Agyl Fajar Rizky (DIAT)" userId="2414510c-a7d7-4457-a23c-a1d90ecae6a9" providerId="ADAL" clId="{17FE8343-FFF8-47EA-AFBA-D0C46790419D}" dt="2024-11-01T07:03:53.567" v="592" actId="1076"/>
          <ac:spMkLst>
            <pc:docMk/>
            <pc:sldMk cId="3552618045" sldId="1584"/>
            <ac:spMk id="34" creationId="{0F0EA8A6-949C-F3C6-8D3D-0065819DFDA2}"/>
          </ac:spMkLst>
        </pc:spChg>
        <pc:spChg chg="add mod">
          <ac:chgData name="Agyl Fajar Rizky (DIAT)" userId="2414510c-a7d7-4457-a23c-a1d90ecae6a9" providerId="ADAL" clId="{17FE8343-FFF8-47EA-AFBA-D0C46790419D}" dt="2024-11-01T07:04:30.756" v="605" actId="20577"/>
          <ac:spMkLst>
            <pc:docMk/>
            <pc:sldMk cId="3552618045" sldId="1584"/>
            <ac:spMk id="37" creationId="{501D5CE5-9076-BDB6-13BB-4DE91E20E24C}"/>
          </ac:spMkLst>
        </pc:spChg>
        <pc:spChg chg="add mod">
          <ac:chgData name="Agyl Fajar Rizky (DIAT)" userId="2414510c-a7d7-4457-a23c-a1d90ecae6a9" providerId="ADAL" clId="{17FE8343-FFF8-47EA-AFBA-D0C46790419D}" dt="2024-11-01T07:06:41.088" v="660" actId="1076"/>
          <ac:spMkLst>
            <pc:docMk/>
            <pc:sldMk cId="3552618045" sldId="1584"/>
            <ac:spMk id="38" creationId="{E43F9822-501C-2EFA-2CE4-BEA9C33D4A57}"/>
          </ac:spMkLst>
        </pc:spChg>
        <pc:spChg chg="add mod">
          <ac:chgData name="Agyl Fajar Rizky (DIAT)" userId="2414510c-a7d7-4457-a23c-a1d90ecae6a9" providerId="ADAL" clId="{17FE8343-FFF8-47EA-AFBA-D0C46790419D}" dt="2024-11-01T07:07:18.394" v="663" actId="1076"/>
          <ac:spMkLst>
            <pc:docMk/>
            <pc:sldMk cId="3552618045" sldId="1584"/>
            <ac:spMk id="39" creationId="{963ABA22-33C1-9AF2-3B84-279D435CFEFC}"/>
          </ac:spMkLst>
        </pc:spChg>
        <pc:spChg chg="add mod">
          <ac:chgData name="Agyl Fajar Rizky (DIAT)" userId="2414510c-a7d7-4457-a23c-a1d90ecae6a9" providerId="ADAL" clId="{17FE8343-FFF8-47EA-AFBA-D0C46790419D}" dt="2024-11-01T07:08:50.465" v="719" actId="1076"/>
          <ac:spMkLst>
            <pc:docMk/>
            <pc:sldMk cId="3552618045" sldId="1584"/>
            <ac:spMk id="41" creationId="{7A38497C-C6B4-FB0C-4369-7888B9CDA0FC}"/>
          </ac:spMkLst>
        </pc:spChg>
        <pc:graphicFrameChg chg="add mod modGraphic">
          <ac:chgData name="Agyl Fajar Rizky (DIAT)" userId="2414510c-a7d7-4457-a23c-a1d90ecae6a9" providerId="ADAL" clId="{17FE8343-FFF8-47EA-AFBA-D0C46790419D}" dt="2024-11-01T06:51:13.893" v="394" actId="1037"/>
          <ac:graphicFrameMkLst>
            <pc:docMk/>
            <pc:sldMk cId="3552618045" sldId="1584"/>
            <ac:graphicFrameMk id="30" creationId="{FE68F0B2-F70A-FC4C-8040-639C3AD7AAE6}"/>
          </ac:graphicFrameMkLst>
        </pc:graphicFrameChg>
        <pc:picChg chg="add mod">
          <ac:chgData name="Agyl Fajar Rizky (DIAT)" userId="2414510c-a7d7-4457-a23c-a1d90ecae6a9" providerId="ADAL" clId="{17FE8343-FFF8-47EA-AFBA-D0C46790419D}" dt="2024-11-01T02:47:28.988" v="21" actId="1076"/>
          <ac:picMkLst>
            <pc:docMk/>
            <pc:sldMk cId="3552618045" sldId="1584"/>
            <ac:picMk id="8" creationId="{2634BE61-1F3E-27E7-5DDE-B95A91EAFA60}"/>
          </ac:picMkLst>
        </pc:picChg>
        <pc:picChg chg="add mod">
          <ac:chgData name="Agyl Fajar Rizky (DIAT)" userId="2414510c-a7d7-4457-a23c-a1d90ecae6a9" providerId="ADAL" clId="{17FE8343-FFF8-47EA-AFBA-D0C46790419D}" dt="2024-11-01T06:34:39.977" v="157" actId="208"/>
          <ac:picMkLst>
            <pc:docMk/>
            <pc:sldMk cId="3552618045" sldId="1584"/>
            <ac:picMk id="14" creationId="{07BCA520-D74E-C2B6-8785-977D9C26294B}"/>
          </ac:picMkLst>
        </pc:picChg>
        <pc:picChg chg="add mod modCrop">
          <ac:chgData name="Agyl Fajar Rizky (DIAT)" userId="2414510c-a7d7-4457-a23c-a1d90ecae6a9" providerId="ADAL" clId="{17FE8343-FFF8-47EA-AFBA-D0C46790419D}" dt="2024-11-01T06:43:04.098" v="176" actId="14100"/>
          <ac:picMkLst>
            <pc:docMk/>
            <pc:sldMk cId="3552618045" sldId="1584"/>
            <ac:picMk id="17" creationId="{58CCBFBA-C408-3BF6-9DF5-9AC010053BFC}"/>
          </ac:picMkLst>
        </pc:picChg>
        <pc:picChg chg="add mod modCrop">
          <ac:chgData name="Agyl Fajar Rizky (DIAT)" userId="2414510c-a7d7-4457-a23c-a1d90ecae6a9" providerId="ADAL" clId="{17FE8343-FFF8-47EA-AFBA-D0C46790419D}" dt="2024-11-01T06:46:13.045" v="186" actId="14100"/>
          <ac:picMkLst>
            <pc:docMk/>
            <pc:sldMk cId="3552618045" sldId="1584"/>
            <ac:picMk id="20" creationId="{CABEEA93-68C0-A544-99B7-E0CF8AD43D27}"/>
          </ac:picMkLst>
        </pc:picChg>
        <pc:picChg chg="add mod modCrop">
          <ac:chgData name="Agyl Fajar Rizky (DIAT)" userId="2414510c-a7d7-4457-a23c-a1d90ecae6a9" providerId="ADAL" clId="{17FE8343-FFF8-47EA-AFBA-D0C46790419D}" dt="2024-11-01T06:46:16.646" v="187" actId="1076"/>
          <ac:picMkLst>
            <pc:docMk/>
            <pc:sldMk cId="3552618045" sldId="1584"/>
            <ac:picMk id="21" creationId="{D334D565-C608-29B5-4469-D0E9618591DD}"/>
          </ac:picMkLst>
        </pc:picChg>
        <pc:picChg chg="add mod">
          <ac:chgData name="Agyl Fajar Rizky (DIAT)" userId="2414510c-a7d7-4457-a23c-a1d90ecae6a9" providerId="ADAL" clId="{17FE8343-FFF8-47EA-AFBA-D0C46790419D}" dt="2024-11-01T07:08:57.619" v="725" actId="1037"/>
          <ac:picMkLst>
            <pc:docMk/>
            <pc:sldMk cId="3552618045" sldId="1584"/>
            <ac:picMk id="40" creationId="{548C554B-5BD4-AE9B-BFE9-0768F5E8CA55}"/>
          </ac:picMkLst>
        </pc:picChg>
        <pc:picChg chg="add mod">
          <ac:chgData name="Agyl Fajar Rizky (DIAT)" userId="2414510c-a7d7-4457-a23c-a1d90ecae6a9" providerId="ADAL" clId="{17FE8343-FFF8-47EA-AFBA-D0C46790419D}" dt="2024-11-01T06:58:40.675" v="411" actId="14100"/>
          <ac:picMkLst>
            <pc:docMk/>
            <pc:sldMk cId="3552618045" sldId="1584"/>
            <ac:picMk id="1026" creationId="{CA267661-1B4A-4717-E03A-7508ACB16264}"/>
          </ac:picMkLst>
        </pc:picChg>
        <pc:cxnChg chg="add mod">
          <ac:chgData name="Agyl Fajar Rizky (DIAT)" userId="2414510c-a7d7-4457-a23c-a1d90ecae6a9" providerId="ADAL" clId="{17FE8343-FFF8-47EA-AFBA-D0C46790419D}" dt="2024-11-01T06:59:11.440" v="443" actId="1037"/>
          <ac:cxnSpMkLst>
            <pc:docMk/>
            <pc:sldMk cId="3552618045" sldId="1584"/>
            <ac:cxnSpMk id="19" creationId="{73B06E62-3DB3-8D7F-0F55-48EAA87E98C1}"/>
          </ac:cxnSpMkLst>
        </pc:cxnChg>
        <pc:cxnChg chg="add">
          <ac:chgData name="Agyl Fajar Rizky (DIAT)" userId="2414510c-a7d7-4457-a23c-a1d90ecae6a9" providerId="ADAL" clId="{17FE8343-FFF8-47EA-AFBA-D0C46790419D}" dt="2024-11-01T06:40:31.589" v="170" actId="11529"/>
          <ac:cxnSpMkLst>
            <pc:docMk/>
            <pc:sldMk cId="3552618045" sldId="1584"/>
            <ac:cxnSpMk id="23" creationId="{8CF44F82-B6EF-CE09-70C4-AF2D5176E970}"/>
          </ac:cxnSpMkLst>
        </pc:cxnChg>
        <pc:cxnChg chg="add mod">
          <ac:chgData name="Agyl Fajar Rizky (DIAT)" userId="2414510c-a7d7-4457-a23c-a1d90ecae6a9" providerId="ADAL" clId="{17FE8343-FFF8-47EA-AFBA-D0C46790419D}" dt="2024-11-01T06:41:07.364" v="172" actId="14100"/>
          <ac:cxnSpMkLst>
            <pc:docMk/>
            <pc:sldMk cId="3552618045" sldId="1584"/>
            <ac:cxnSpMk id="24" creationId="{35ABFA05-C13D-61FF-D954-0354E3308BBE}"/>
          </ac:cxnSpMkLst>
        </pc:cxnChg>
        <pc:cxnChg chg="add mod">
          <ac:chgData name="Agyl Fajar Rizky (DIAT)" userId="2414510c-a7d7-4457-a23c-a1d90ecae6a9" providerId="ADAL" clId="{17FE8343-FFF8-47EA-AFBA-D0C46790419D}" dt="2024-11-01T06:46:20.914" v="188" actId="14100"/>
          <ac:cxnSpMkLst>
            <pc:docMk/>
            <pc:sldMk cId="3552618045" sldId="1584"/>
            <ac:cxnSpMk id="26" creationId="{716D7BFE-E29C-FDC1-07B7-EDC48D0ADB1E}"/>
          </ac:cxnSpMkLst>
        </pc:cxnChg>
        <pc:cxnChg chg="add mod">
          <ac:chgData name="Agyl Fajar Rizky (DIAT)" userId="2414510c-a7d7-4457-a23c-a1d90ecae6a9" providerId="ADAL" clId="{17FE8343-FFF8-47EA-AFBA-D0C46790419D}" dt="2024-11-01T07:04:10.421" v="595" actId="14100"/>
          <ac:cxnSpMkLst>
            <pc:docMk/>
            <pc:sldMk cId="3552618045" sldId="1584"/>
            <ac:cxnSpMk id="35" creationId="{7BF3BD80-A643-3DC0-0FBB-08D78EC70A37}"/>
          </ac:cxnSpMkLst>
        </pc:cxnChg>
      </pc:sldChg>
      <pc:sldChg chg="delSp new mod ord modClrScheme chgLayout">
        <pc:chgData name="Agyl Fajar Rizky (DIAT)" userId="2414510c-a7d7-4457-a23c-a1d90ecae6a9" providerId="ADAL" clId="{17FE8343-FFF8-47EA-AFBA-D0C46790419D}" dt="2024-11-01T02:34:41.529" v="6" actId="700"/>
        <pc:sldMkLst>
          <pc:docMk/>
          <pc:sldMk cId="3709273897" sldId="1585"/>
        </pc:sldMkLst>
        <pc:spChg chg="del">
          <ac:chgData name="Agyl Fajar Rizky (DIAT)" userId="2414510c-a7d7-4457-a23c-a1d90ecae6a9" providerId="ADAL" clId="{17FE8343-FFF8-47EA-AFBA-D0C46790419D}" dt="2024-11-01T02:34:41.529" v="6" actId="700"/>
          <ac:spMkLst>
            <pc:docMk/>
            <pc:sldMk cId="3709273897" sldId="1585"/>
            <ac:spMk id="2" creationId="{EAD1590E-B8F0-319B-5C60-47615B224786}"/>
          </ac:spMkLst>
        </pc:spChg>
        <pc:spChg chg="del">
          <ac:chgData name="Agyl Fajar Rizky (DIAT)" userId="2414510c-a7d7-4457-a23c-a1d90ecae6a9" providerId="ADAL" clId="{17FE8343-FFF8-47EA-AFBA-D0C46790419D}" dt="2024-11-01T02:34:41.529" v="6" actId="700"/>
          <ac:spMkLst>
            <pc:docMk/>
            <pc:sldMk cId="3709273897" sldId="1585"/>
            <ac:spMk id="3" creationId="{80147D97-E474-EFDF-36B2-5F8FABD2ED69}"/>
          </ac:spMkLst>
        </pc:spChg>
        <pc:spChg chg="del">
          <ac:chgData name="Agyl Fajar Rizky (DIAT)" userId="2414510c-a7d7-4457-a23c-a1d90ecae6a9" providerId="ADAL" clId="{17FE8343-FFF8-47EA-AFBA-D0C46790419D}" dt="2024-11-01T02:34:41.529" v="6" actId="700"/>
          <ac:spMkLst>
            <pc:docMk/>
            <pc:sldMk cId="3709273897" sldId="1585"/>
            <ac:spMk id="4" creationId="{9191DD14-1B0C-74D3-1E28-4447A9337FBC}"/>
          </ac:spMkLst>
        </pc:spChg>
      </pc:sldChg>
      <pc:sldChg chg="addSp modSp new mod modAnim">
        <pc:chgData name="Agyl Fajar Rizky (DIAT)" userId="2414510c-a7d7-4457-a23c-a1d90ecae6a9" providerId="ADAL" clId="{17FE8343-FFF8-47EA-AFBA-D0C46790419D}" dt="2024-11-05T03:17:02.695" v="1469" actId="20577"/>
        <pc:sldMkLst>
          <pc:docMk/>
          <pc:sldMk cId="2123786852" sldId="1586"/>
        </pc:sldMkLst>
        <pc:spChg chg="mod">
          <ac:chgData name="Agyl Fajar Rizky (DIAT)" userId="2414510c-a7d7-4457-a23c-a1d90ecae6a9" providerId="ADAL" clId="{17FE8343-FFF8-47EA-AFBA-D0C46790419D}" dt="2024-11-01T07:09:24.533" v="745" actId="20577"/>
          <ac:spMkLst>
            <pc:docMk/>
            <pc:sldMk cId="2123786852" sldId="1586"/>
            <ac:spMk id="2" creationId="{AE78223B-DBDD-E7DE-2078-9C4CF1B34C3B}"/>
          </ac:spMkLst>
        </pc:spChg>
        <pc:spChg chg="mod">
          <ac:chgData name="Agyl Fajar Rizky (DIAT)" userId="2414510c-a7d7-4457-a23c-a1d90ecae6a9" providerId="ADAL" clId="{17FE8343-FFF8-47EA-AFBA-D0C46790419D}" dt="2024-11-05T03:17:02.695" v="1469" actId="20577"/>
          <ac:spMkLst>
            <pc:docMk/>
            <pc:sldMk cId="2123786852" sldId="1586"/>
            <ac:spMk id="4" creationId="{B1DF733C-24A5-C67B-343E-B1C848A9BB5E}"/>
          </ac:spMkLst>
        </pc:spChg>
        <pc:spChg chg="add mod">
          <ac:chgData name="Agyl Fajar Rizky (DIAT)" userId="2414510c-a7d7-4457-a23c-a1d90ecae6a9" providerId="ADAL" clId="{17FE8343-FFF8-47EA-AFBA-D0C46790419D}" dt="2024-11-01T07:28:28.771" v="1296" actId="14100"/>
          <ac:spMkLst>
            <pc:docMk/>
            <pc:sldMk cId="2123786852" sldId="1586"/>
            <ac:spMk id="6" creationId="{69A70EA9-6EA2-8E6F-2909-B6293AC752D7}"/>
          </ac:spMkLst>
        </pc:spChg>
        <pc:spChg chg="add mod">
          <ac:chgData name="Agyl Fajar Rizky (DIAT)" userId="2414510c-a7d7-4457-a23c-a1d90ecae6a9" providerId="ADAL" clId="{17FE8343-FFF8-47EA-AFBA-D0C46790419D}" dt="2024-11-01T07:28:37.801" v="1298" actId="14100"/>
          <ac:spMkLst>
            <pc:docMk/>
            <pc:sldMk cId="2123786852" sldId="1586"/>
            <ac:spMk id="7" creationId="{26AC050F-3695-D303-D898-03B515487E3D}"/>
          </ac:spMkLst>
        </pc:spChg>
        <pc:spChg chg="add mod">
          <ac:chgData name="Agyl Fajar Rizky (DIAT)" userId="2414510c-a7d7-4457-a23c-a1d90ecae6a9" providerId="ADAL" clId="{17FE8343-FFF8-47EA-AFBA-D0C46790419D}" dt="2024-11-01T07:22:10.520" v="1071" actId="207"/>
          <ac:spMkLst>
            <pc:docMk/>
            <pc:sldMk cId="2123786852" sldId="1586"/>
            <ac:spMk id="8" creationId="{9DD1DF07-8C27-1FEA-791F-04CDC3B7F335}"/>
          </ac:spMkLst>
        </pc:spChg>
        <pc:spChg chg="add mod">
          <ac:chgData name="Agyl Fajar Rizky (DIAT)" userId="2414510c-a7d7-4457-a23c-a1d90ecae6a9" providerId="ADAL" clId="{17FE8343-FFF8-47EA-AFBA-D0C46790419D}" dt="2024-11-01T07:28:32.105" v="1297" actId="14100"/>
          <ac:spMkLst>
            <pc:docMk/>
            <pc:sldMk cId="2123786852" sldId="1586"/>
            <ac:spMk id="9" creationId="{DC1EDF4B-48BF-376A-0082-25C4AA58504C}"/>
          </ac:spMkLst>
        </pc:spChg>
        <pc:spChg chg="add mod">
          <ac:chgData name="Agyl Fajar Rizky (DIAT)" userId="2414510c-a7d7-4457-a23c-a1d90ecae6a9" providerId="ADAL" clId="{17FE8343-FFF8-47EA-AFBA-D0C46790419D}" dt="2024-11-01T07:28:58.802" v="1300" actId="207"/>
          <ac:spMkLst>
            <pc:docMk/>
            <pc:sldMk cId="2123786852" sldId="1586"/>
            <ac:spMk id="10" creationId="{1F104F5E-CBE6-E2E3-6BC2-5C0D8AC9BF1A}"/>
          </ac:spMkLst>
        </pc:spChg>
        <pc:spChg chg="add mod">
          <ac:chgData name="Agyl Fajar Rizky (DIAT)" userId="2414510c-a7d7-4457-a23c-a1d90ecae6a9" providerId="ADAL" clId="{17FE8343-FFF8-47EA-AFBA-D0C46790419D}" dt="2024-11-01T07:31:30.313" v="1422" actId="20577"/>
          <ac:spMkLst>
            <pc:docMk/>
            <pc:sldMk cId="2123786852" sldId="1586"/>
            <ac:spMk id="11" creationId="{B7215FBF-484B-5CD6-1424-C3449551F868}"/>
          </ac:spMkLst>
        </pc:spChg>
        <pc:picChg chg="add mod">
          <ac:chgData name="Agyl Fajar Rizky (DIAT)" userId="2414510c-a7d7-4457-a23c-a1d90ecae6a9" providerId="ADAL" clId="{17FE8343-FFF8-47EA-AFBA-D0C46790419D}" dt="2024-11-01T07:11:52.521" v="751" actId="1076"/>
          <ac:picMkLst>
            <pc:docMk/>
            <pc:sldMk cId="2123786852" sldId="1586"/>
            <ac:picMk id="5" creationId="{73221DBC-F9B4-95CC-CE9E-EC020CD0ED74}"/>
          </ac:picMkLst>
        </pc:picChg>
        <pc:picChg chg="add mod">
          <ac:chgData name="Agyl Fajar Rizky (DIAT)" userId="2414510c-a7d7-4457-a23c-a1d90ecae6a9" providerId="ADAL" clId="{17FE8343-FFF8-47EA-AFBA-D0C46790419D}" dt="2024-11-01T07:13:44.324" v="759" actId="14100"/>
          <ac:picMkLst>
            <pc:docMk/>
            <pc:sldMk cId="2123786852" sldId="1586"/>
            <ac:picMk id="2050" creationId="{0E13229D-1829-A619-3254-F12FE21EEE7F}"/>
          </ac:picMkLst>
        </pc:picChg>
      </pc:sldChg>
    </pc:docChg>
  </pc:docChgLst>
  <pc:docChgLst>
    <pc:chgData name="Agyl Fajar Rizky" userId="2414510c-a7d7-4457-a23c-a1d90ecae6a9" providerId="ADAL" clId="{17FE8343-FFF8-47EA-AFBA-D0C46790419D}"/>
    <pc:docChg chg="undo custSel addSld modSld">
      <pc:chgData name="Agyl Fajar Rizky" userId="2414510c-a7d7-4457-a23c-a1d90ecae6a9" providerId="ADAL" clId="{17FE8343-FFF8-47EA-AFBA-D0C46790419D}" dt="2024-11-05T01:16:34.511" v="287" actId="20577"/>
      <pc:docMkLst>
        <pc:docMk/>
      </pc:docMkLst>
      <pc:sldChg chg="addSp delSp modSp mod">
        <pc:chgData name="Agyl Fajar Rizky" userId="2414510c-a7d7-4457-a23c-a1d90ecae6a9" providerId="ADAL" clId="{17FE8343-FFF8-47EA-AFBA-D0C46790419D}" dt="2024-11-05T01:15:20.766" v="252" actId="1076"/>
        <pc:sldMkLst>
          <pc:docMk/>
          <pc:sldMk cId="3552618045" sldId="1584"/>
        </pc:sldMkLst>
        <pc:spChg chg="add del mod">
          <ac:chgData name="Agyl Fajar Rizky" userId="2414510c-a7d7-4457-a23c-a1d90ecae6a9" providerId="ADAL" clId="{17FE8343-FFF8-47EA-AFBA-D0C46790419D}" dt="2024-11-05T01:13:21.029" v="222" actId="21"/>
          <ac:spMkLst>
            <pc:docMk/>
            <pc:sldMk cId="3552618045" sldId="1584"/>
            <ac:spMk id="2" creationId="{88D6D4DF-60EF-E473-2692-919BD9CCA205}"/>
          </ac:spMkLst>
        </pc:spChg>
        <pc:spChg chg="add del mod">
          <ac:chgData name="Agyl Fajar Rizky" userId="2414510c-a7d7-4457-a23c-a1d90ecae6a9" providerId="ADAL" clId="{17FE8343-FFF8-47EA-AFBA-D0C46790419D}" dt="2024-11-05T01:13:21.029" v="222" actId="21"/>
          <ac:spMkLst>
            <pc:docMk/>
            <pc:sldMk cId="3552618045" sldId="1584"/>
            <ac:spMk id="3" creationId="{A2DF6F7F-58DA-A2EA-44E3-8BC4E81FAF61}"/>
          </ac:spMkLst>
        </pc:spChg>
        <pc:spChg chg="add del mod">
          <ac:chgData name="Agyl Fajar Rizky" userId="2414510c-a7d7-4457-a23c-a1d90ecae6a9" providerId="ADAL" clId="{17FE8343-FFF8-47EA-AFBA-D0C46790419D}" dt="2024-11-05T01:13:21.029" v="222" actId="21"/>
          <ac:spMkLst>
            <pc:docMk/>
            <pc:sldMk cId="3552618045" sldId="1584"/>
            <ac:spMk id="4" creationId="{6F15D0B1-7DCE-6425-7DF4-B7CE14A0BC79}"/>
          </ac:spMkLst>
        </pc:spChg>
        <pc:spChg chg="add del mod">
          <ac:chgData name="Agyl Fajar Rizky" userId="2414510c-a7d7-4457-a23c-a1d90ecae6a9" providerId="ADAL" clId="{17FE8343-FFF8-47EA-AFBA-D0C46790419D}" dt="2024-11-05T01:12:01.838" v="214" actId="21"/>
          <ac:spMkLst>
            <pc:docMk/>
            <pc:sldMk cId="3552618045" sldId="1584"/>
            <ac:spMk id="6" creationId="{7D79E861-F1E2-B7EB-2675-AD9C6EB1593D}"/>
          </ac:spMkLst>
        </pc:spChg>
        <pc:spChg chg="add del mod">
          <ac:chgData name="Agyl Fajar Rizky" userId="2414510c-a7d7-4457-a23c-a1d90ecae6a9" providerId="ADAL" clId="{17FE8343-FFF8-47EA-AFBA-D0C46790419D}" dt="2024-11-05T01:12:01.838" v="214" actId="21"/>
          <ac:spMkLst>
            <pc:docMk/>
            <pc:sldMk cId="3552618045" sldId="1584"/>
            <ac:spMk id="7" creationId="{D6F7BA57-D90B-41AA-BC19-17BFCC6BB1E1}"/>
          </ac:spMkLst>
        </pc:spChg>
        <pc:spChg chg="add del mod">
          <ac:chgData name="Agyl Fajar Rizky" userId="2414510c-a7d7-4457-a23c-a1d90ecae6a9" providerId="ADAL" clId="{17FE8343-FFF8-47EA-AFBA-D0C46790419D}" dt="2024-11-05T01:12:01.838" v="214" actId="21"/>
          <ac:spMkLst>
            <pc:docMk/>
            <pc:sldMk cId="3552618045" sldId="1584"/>
            <ac:spMk id="13" creationId="{690CE484-7EAD-4A59-32CA-D922AA2536A4}"/>
          </ac:spMkLst>
        </pc:spChg>
        <pc:spChg chg="add del">
          <ac:chgData name="Agyl Fajar Rizky" userId="2414510c-a7d7-4457-a23c-a1d90ecae6a9" providerId="ADAL" clId="{17FE8343-FFF8-47EA-AFBA-D0C46790419D}" dt="2024-11-05T01:13:50.339" v="227" actId="478"/>
          <ac:spMkLst>
            <pc:docMk/>
            <pc:sldMk cId="3552618045" sldId="1584"/>
            <ac:spMk id="22" creationId="{D277394E-C64D-4B71-30F6-9B190393828B}"/>
          </ac:spMkLst>
        </pc:spChg>
        <pc:spChg chg="add del mod">
          <ac:chgData name="Agyl Fajar Rizky" userId="2414510c-a7d7-4457-a23c-a1d90ecae6a9" providerId="ADAL" clId="{17FE8343-FFF8-47EA-AFBA-D0C46790419D}" dt="2024-11-05T01:15:06.542" v="248" actId="21"/>
          <ac:spMkLst>
            <pc:docMk/>
            <pc:sldMk cId="3552618045" sldId="1584"/>
            <ac:spMk id="25" creationId="{26B10DA5-8B39-7B50-5E4C-841868F4CFCD}"/>
          </ac:spMkLst>
        </pc:spChg>
        <pc:spChg chg="add del mod">
          <ac:chgData name="Agyl Fajar Rizky" userId="2414510c-a7d7-4457-a23c-a1d90ecae6a9" providerId="ADAL" clId="{17FE8343-FFF8-47EA-AFBA-D0C46790419D}" dt="2024-11-05T01:15:06.542" v="248" actId="21"/>
          <ac:spMkLst>
            <pc:docMk/>
            <pc:sldMk cId="3552618045" sldId="1584"/>
            <ac:spMk id="27" creationId="{B18C2D98-8EF9-9E42-ED45-5DBEFFC4EBE8}"/>
          </ac:spMkLst>
        </pc:spChg>
        <pc:spChg chg="add del mod">
          <ac:chgData name="Agyl Fajar Rizky" userId="2414510c-a7d7-4457-a23c-a1d90ecae6a9" providerId="ADAL" clId="{17FE8343-FFF8-47EA-AFBA-D0C46790419D}" dt="2024-11-05T01:15:06.542" v="248" actId="21"/>
          <ac:spMkLst>
            <pc:docMk/>
            <pc:sldMk cId="3552618045" sldId="1584"/>
            <ac:spMk id="28" creationId="{374A464A-4E12-B90B-B77D-36D658F328EB}"/>
          </ac:spMkLst>
        </pc:spChg>
        <pc:spChg chg="add del mod">
          <ac:chgData name="Agyl Fajar Rizky" userId="2414510c-a7d7-4457-a23c-a1d90ecae6a9" providerId="ADAL" clId="{17FE8343-FFF8-47EA-AFBA-D0C46790419D}" dt="2024-11-05T01:15:06.542" v="248" actId="21"/>
          <ac:spMkLst>
            <pc:docMk/>
            <pc:sldMk cId="3552618045" sldId="1584"/>
            <ac:spMk id="29" creationId="{E4D80071-399C-1CE4-91A8-49A761B2FB9A}"/>
          </ac:spMkLst>
        </pc:spChg>
        <pc:spChg chg="ord">
          <ac:chgData name="Agyl Fajar Rizky" userId="2414510c-a7d7-4457-a23c-a1d90ecae6a9" providerId="ADAL" clId="{17FE8343-FFF8-47EA-AFBA-D0C46790419D}" dt="2024-11-05T01:13:34.285" v="225" actId="166"/>
          <ac:spMkLst>
            <pc:docMk/>
            <pc:sldMk cId="3552618045" sldId="1584"/>
            <ac:spMk id="34" creationId="{0F0EA8A6-949C-F3C6-8D3D-0065819DFDA2}"/>
          </ac:spMkLst>
        </pc:spChg>
        <pc:spChg chg="add del mod">
          <ac:chgData name="Agyl Fajar Rizky" userId="2414510c-a7d7-4457-a23c-a1d90ecae6a9" providerId="ADAL" clId="{17FE8343-FFF8-47EA-AFBA-D0C46790419D}" dt="2024-11-05T01:15:06.542" v="248" actId="21"/>
          <ac:spMkLst>
            <pc:docMk/>
            <pc:sldMk cId="3552618045" sldId="1584"/>
            <ac:spMk id="36" creationId="{3BF40102-775A-7BE5-83AC-4BD65283DF1B}"/>
          </ac:spMkLst>
        </pc:spChg>
        <pc:spChg chg="mod ord">
          <ac:chgData name="Agyl Fajar Rizky" userId="2414510c-a7d7-4457-a23c-a1d90ecae6a9" providerId="ADAL" clId="{17FE8343-FFF8-47EA-AFBA-D0C46790419D}" dt="2024-11-05T01:12:19.331" v="219" actId="1076"/>
          <ac:spMkLst>
            <pc:docMk/>
            <pc:sldMk cId="3552618045" sldId="1584"/>
            <ac:spMk id="37" creationId="{501D5CE5-9076-BDB6-13BB-4DE91E20E24C}"/>
          </ac:spMkLst>
        </pc:spChg>
        <pc:spChg chg="add del mod">
          <ac:chgData name="Agyl Fajar Rizky" userId="2414510c-a7d7-4457-a23c-a1d90ecae6a9" providerId="ADAL" clId="{17FE8343-FFF8-47EA-AFBA-D0C46790419D}" dt="2024-11-05T01:15:06.542" v="248" actId="21"/>
          <ac:spMkLst>
            <pc:docMk/>
            <pc:sldMk cId="3552618045" sldId="1584"/>
            <ac:spMk id="42" creationId="{E42C6945-3504-66A1-9194-F2D08A0FE759}"/>
          </ac:spMkLst>
        </pc:spChg>
        <pc:picChg chg="del">
          <ac:chgData name="Agyl Fajar Rizky" userId="2414510c-a7d7-4457-a23c-a1d90ecae6a9" providerId="ADAL" clId="{17FE8343-FFF8-47EA-AFBA-D0C46790419D}" dt="2024-11-05T01:15:06.542" v="248" actId="21"/>
          <ac:picMkLst>
            <pc:docMk/>
            <pc:sldMk cId="3552618045" sldId="1584"/>
            <ac:picMk id="14" creationId="{07BCA520-D74E-C2B6-8785-977D9C26294B}"/>
          </ac:picMkLst>
        </pc:picChg>
        <pc:picChg chg="add mod">
          <ac:chgData name="Agyl Fajar Rizky" userId="2414510c-a7d7-4457-a23c-a1d90ecae6a9" providerId="ADAL" clId="{17FE8343-FFF8-47EA-AFBA-D0C46790419D}" dt="2024-11-05T01:12:13.038" v="217" actId="1076"/>
          <ac:picMkLst>
            <pc:docMk/>
            <pc:sldMk cId="3552618045" sldId="1584"/>
            <ac:picMk id="16" creationId="{50449B53-2A96-CB79-F176-931BC7533DF3}"/>
          </ac:picMkLst>
        </pc:picChg>
        <pc:picChg chg="add mod">
          <ac:chgData name="Agyl Fajar Rizky" userId="2414510c-a7d7-4457-a23c-a1d90ecae6a9" providerId="ADAL" clId="{17FE8343-FFF8-47EA-AFBA-D0C46790419D}" dt="2024-11-05T01:13:30.865" v="224" actId="1076"/>
          <ac:picMkLst>
            <pc:docMk/>
            <pc:sldMk cId="3552618045" sldId="1584"/>
            <ac:picMk id="18" creationId="{49AB1C0F-2CE9-C528-2702-070C7994D3EB}"/>
          </ac:picMkLst>
        </pc:picChg>
        <pc:picChg chg="add del">
          <ac:chgData name="Agyl Fajar Rizky" userId="2414510c-a7d7-4457-a23c-a1d90ecae6a9" providerId="ADAL" clId="{17FE8343-FFF8-47EA-AFBA-D0C46790419D}" dt="2024-11-05T01:13:21.029" v="222" actId="21"/>
          <ac:picMkLst>
            <pc:docMk/>
            <pc:sldMk cId="3552618045" sldId="1584"/>
            <ac:picMk id="20" creationId="{CABEEA93-68C0-A544-99B7-E0CF8AD43D27}"/>
          </ac:picMkLst>
        </pc:picChg>
        <pc:picChg chg="del">
          <ac:chgData name="Agyl Fajar Rizky" userId="2414510c-a7d7-4457-a23c-a1d90ecae6a9" providerId="ADAL" clId="{17FE8343-FFF8-47EA-AFBA-D0C46790419D}" dt="2024-11-05T01:12:01.838" v="214" actId="21"/>
          <ac:picMkLst>
            <pc:docMk/>
            <pc:sldMk cId="3552618045" sldId="1584"/>
            <ac:picMk id="21" creationId="{D334D565-C608-29B5-4469-D0E9618591DD}"/>
          </ac:picMkLst>
        </pc:picChg>
        <pc:picChg chg="add mod ord">
          <ac:chgData name="Agyl Fajar Rizky" userId="2414510c-a7d7-4457-a23c-a1d90ecae6a9" providerId="ADAL" clId="{17FE8343-FFF8-47EA-AFBA-D0C46790419D}" dt="2024-11-05T01:15:20.766" v="252" actId="1076"/>
          <ac:picMkLst>
            <pc:docMk/>
            <pc:sldMk cId="3552618045" sldId="1584"/>
            <ac:picMk id="43" creationId="{F3AD9D91-9AAF-865C-6B24-1E9C5D0B018D}"/>
          </ac:picMkLst>
        </pc:picChg>
        <pc:cxnChg chg="mod">
          <ac:chgData name="Agyl Fajar Rizky" userId="2414510c-a7d7-4457-a23c-a1d90ecae6a9" providerId="ADAL" clId="{17FE8343-FFF8-47EA-AFBA-D0C46790419D}" dt="2024-11-05T01:12:01.838" v="214" actId="21"/>
          <ac:cxnSpMkLst>
            <pc:docMk/>
            <pc:sldMk cId="3552618045" sldId="1584"/>
            <ac:cxnSpMk id="26" creationId="{716D7BFE-E29C-FDC1-07B7-EDC48D0ADB1E}"/>
          </ac:cxnSpMkLst>
        </pc:cxnChg>
        <pc:cxnChg chg="del">
          <ac:chgData name="Agyl Fajar Rizky" userId="2414510c-a7d7-4457-a23c-a1d90ecae6a9" providerId="ADAL" clId="{17FE8343-FFF8-47EA-AFBA-D0C46790419D}" dt="2024-11-05T01:13:21.029" v="222" actId="21"/>
          <ac:cxnSpMkLst>
            <pc:docMk/>
            <pc:sldMk cId="3552618045" sldId="1584"/>
            <ac:cxnSpMk id="35" creationId="{7BF3BD80-A643-3DC0-0FBB-08D78EC70A37}"/>
          </ac:cxnSpMkLst>
        </pc:cxnChg>
      </pc:sldChg>
      <pc:sldChg chg="modSp mod">
        <pc:chgData name="Agyl Fajar Rizky" userId="2414510c-a7d7-4457-a23c-a1d90ecae6a9" providerId="ADAL" clId="{17FE8343-FFF8-47EA-AFBA-D0C46790419D}" dt="2024-11-05T01:16:34.511" v="287" actId="20577"/>
        <pc:sldMkLst>
          <pc:docMk/>
          <pc:sldMk cId="2123786852" sldId="1586"/>
        </pc:sldMkLst>
        <pc:spChg chg="mod">
          <ac:chgData name="Agyl Fajar Rizky" userId="2414510c-a7d7-4457-a23c-a1d90ecae6a9" providerId="ADAL" clId="{17FE8343-FFF8-47EA-AFBA-D0C46790419D}" dt="2024-11-05T01:16:15.854" v="282" actId="14100"/>
          <ac:spMkLst>
            <pc:docMk/>
            <pc:sldMk cId="2123786852" sldId="1586"/>
            <ac:spMk id="2" creationId="{AE78223B-DBDD-E7DE-2078-9C4CF1B34C3B}"/>
          </ac:spMkLst>
        </pc:spChg>
        <pc:spChg chg="mod">
          <ac:chgData name="Agyl Fajar Rizky" userId="2414510c-a7d7-4457-a23c-a1d90ecae6a9" providerId="ADAL" clId="{17FE8343-FFF8-47EA-AFBA-D0C46790419D}" dt="2024-11-05T01:16:34.511" v="287" actId="20577"/>
          <ac:spMkLst>
            <pc:docMk/>
            <pc:sldMk cId="2123786852" sldId="1586"/>
            <ac:spMk id="4" creationId="{B1DF733C-24A5-C67B-343E-B1C848A9BB5E}"/>
          </ac:spMkLst>
        </pc:spChg>
      </pc:sldChg>
      <pc:sldChg chg="addSp delSp modSp new mod">
        <pc:chgData name="Agyl Fajar Rizky" userId="2414510c-a7d7-4457-a23c-a1d90ecae6a9" providerId="ADAL" clId="{17FE8343-FFF8-47EA-AFBA-D0C46790419D}" dt="2024-11-04T04:43:06.664" v="200" actId="20577"/>
        <pc:sldMkLst>
          <pc:docMk/>
          <pc:sldMk cId="1996970596" sldId="1587"/>
        </pc:sldMkLst>
        <pc:spChg chg="mod">
          <ac:chgData name="Agyl Fajar Rizky" userId="2414510c-a7d7-4457-a23c-a1d90ecae6a9" providerId="ADAL" clId="{17FE8343-FFF8-47EA-AFBA-D0C46790419D}" dt="2024-11-04T04:39:26.878" v="14" actId="20577"/>
          <ac:spMkLst>
            <pc:docMk/>
            <pc:sldMk cId="1996970596" sldId="1587"/>
            <ac:spMk id="2" creationId="{21B9939A-6E0C-2B76-4859-4C0C53E45E95}"/>
          </ac:spMkLst>
        </pc:spChg>
        <pc:spChg chg="mod">
          <ac:chgData name="Agyl Fajar Rizky" userId="2414510c-a7d7-4457-a23c-a1d90ecae6a9" providerId="ADAL" clId="{17FE8343-FFF8-47EA-AFBA-D0C46790419D}" dt="2024-11-04T04:43:06.664" v="200" actId="20577"/>
          <ac:spMkLst>
            <pc:docMk/>
            <pc:sldMk cId="1996970596" sldId="1587"/>
            <ac:spMk id="4" creationId="{B060466C-DDF6-C2AF-65BF-FD9B7B5808E6}"/>
          </ac:spMkLst>
        </pc:spChg>
        <pc:spChg chg="add del">
          <ac:chgData name="Agyl Fajar Rizky" userId="2414510c-a7d7-4457-a23c-a1d90ecae6a9" providerId="ADAL" clId="{17FE8343-FFF8-47EA-AFBA-D0C46790419D}" dt="2024-11-04T04:40:52.424" v="30" actId="22"/>
          <ac:spMkLst>
            <pc:docMk/>
            <pc:sldMk cId="1996970596" sldId="1587"/>
            <ac:spMk id="6" creationId="{13B0742E-5748-2055-4C8F-A8DFCEC7D730}"/>
          </ac:spMkLst>
        </pc:spChg>
        <pc:spChg chg="add mod">
          <ac:chgData name="Agyl Fajar Rizky" userId="2414510c-a7d7-4457-a23c-a1d90ecae6a9" providerId="ADAL" clId="{17FE8343-FFF8-47EA-AFBA-D0C46790419D}" dt="2024-11-04T04:41:38.624" v="98" actId="1076"/>
          <ac:spMkLst>
            <pc:docMk/>
            <pc:sldMk cId="1996970596" sldId="1587"/>
            <ac:spMk id="8" creationId="{1C965461-C019-5E6E-A8CA-8E2CF570E7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E14F4-07E8-4DE8-ABE6-986736E42E1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7E2C6-B4C3-4AF2-A926-9783A2A4A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31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2338" y="749300"/>
            <a:ext cx="4962525" cy="3721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"/>
              <a:t>Good Morning everyone, we are from DMIA </a:t>
            </a:r>
          </a:p>
          <a:p>
            <a:pPr>
              <a:lnSpc>
                <a:spcPct val="150000"/>
              </a:lnSpc>
            </a:pPr>
            <a:endParaRPr lang="en-US" sz="1200"/>
          </a:p>
          <a:p>
            <a:pPr>
              <a:lnSpc>
                <a:spcPct val="150000"/>
              </a:lnSpc>
            </a:pPr>
            <a:r>
              <a:rPr lang="en-US" sz="1200"/>
              <a:t>We would like to explain our project about cooper wire integrated handling using WOOST k23</a:t>
            </a:r>
          </a:p>
          <a:p>
            <a:pPr>
              <a:lnSpc>
                <a:spcPct val="150000"/>
              </a:lnSpc>
            </a:pPr>
            <a:endParaRPr lang="en-US" sz="1200"/>
          </a:p>
          <a:p>
            <a:endParaRPr lang="en-US" sz="1200"/>
          </a:p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768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Our DX strategy low-cost development by in-house (internal Denso),we prepare talents through Citizen developer and DX KOSEN student.</a:t>
            </a:r>
          </a:p>
          <a:p>
            <a:endParaRPr lang="en-US" sz="1200"/>
          </a:p>
          <a:p>
            <a:r>
              <a:rPr lang="en-US" sz="1200"/>
              <a:t>Which our mission is improve operation and management workstyle by low-cost DX.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E2C6-B4C3-4AF2-A926-9783A2A4A4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81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Our DX strategy low-cost development by in-house (internal Denso),we prepare talents through Citizen developer and DX KOSEN student.</a:t>
            </a:r>
          </a:p>
          <a:p>
            <a:endParaRPr lang="en-US" sz="1200"/>
          </a:p>
          <a:p>
            <a:r>
              <a:rPr lang="en-US" sz="1200"/>
              <a:t>Which our mission is improve operation and management workstyle by low-cost DX.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E2C6-B4C3-4AF2-A926-9783A2A4A4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33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Our DX strategy low-cost development by in-house (internal Denso),we prepare talents through Citizen developer and DX KOSEN student.</a:t>
            </a:r>
          </a:p>
          <a:p>
            <a:endParaRPr lang="en-US" sz="1200"/>
          </a:p>
          <a:p>
            <a:r>
              <a:rPr lang="en-US" sz="1200"/>
              <a:t>Which our mission is improve operation and management workstyle by low-cost DX.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E2C6-B4C3-4AF2-A926-9783A2A4A4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01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Our DX strategy low-cost development by in-house (internal Denso),we prepare talents through Citizen developer and DX KOSEN student.</a:t>
            </a:r>
          </a:p>
          <a:p>
            <a:endParaRPr lang="en-US" sz="1200"/>
          </a:p>
          <a:p>
            <a:r>
              <a:rPr lang="en-US" sz="1200"/>
              <a:t>Which our mission is improve operation and management workstyle by low-cost DX.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7E2C6-B4C3-4AF2-A926-9783A2A4A4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8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8085"/>
            <a:ext cx="9144000" cy="5215171"/>
          </a:xfrm>
          <a:prstGeom prst="rect">
            <a:avLst/>
          </a:prstGeo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32608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839011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>
          <a:xfrm>
            <a:off x="6557843" y="6351758"/>
            <a:ext cx="2057400" cy="364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1 </a:t>
            </a: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641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71" y="6305670"/>
            <a:ext cx="1077232" cy="275038"/>
          </a:xfrm>
          <a:prstGeom prst="rect">
            <a:avLst/>
          </a:prstGeom>
          <a:noFill/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5999" y="2482101"/>
            <a:ext cx="4608001" cy="1270006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2550" baseline="0">
                <a:latin typeface="+mj-ea"/>
                <a:ea typeface="+mj-ea"/>
              </a:defRPr>
            </a:lvl1pPr>
          </a:lstStyle>
          <a:p>
            <a:r>
              <a:rPr lang="en-US" altLang="ja-JP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6537"/>
            <a:ext cx="4608000" cy="36899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 marL="0" indent="0">
              <a:buNone/>
              <a:defRPr sz="1800" baseline="0">
                <a:latin typeface="+mn-ea"/>
                <a:ea typeface="+mn-ea"/>
              </a:defRPr>
            </a:lvl1pPr>
          </a:lstStyle>
          <a:p>
            <a:r>
              <a:rPr lang="en-US" altLang="ja-JP"/>
              <a:t>Click to edit Master subtitle style</a:t>
            </a:r>
            <a:endParaRPr lang="de-DE" altLang="ja-JP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5999" y="4657993"/>
            <a:ext cx="4608000" cy="1214592"/>
          </a:xfrm>
          <a:prstGeom prst="rect">
            <a:avLst/>
          </a:prstGeom>
        </p:spPr>
        <p:txBody>
          <a:bodyPr lIns="486000" tIns="0" rIns="0" bIns="0" anchor="t">
            <a:noAutofit/>
          </a:bodyPr>
          <a:lstStyle>
            <a:lvl1pPr marL="0" indent="0">
              <a:buNone/>
              <a:defRPr sz="1200" baseline="0">
                <a:latin typeface="+mn-ea"/>
                <a:ea typeface="+mn-e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0"/>
            <a:r>
              <a:rPr kumimoji="1" lang="en-US" altLang="ja-JP"/>
              <a:t>Describe affiliation and presenter name</a:t>
            </a:r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285" y="453621"/>
            <a:ext cx="2266290" cy="8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3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8085"/>
            <a:ext cx="9144000" cy="5215171"/>
          </a:xfrm>
          <a:prstGeom prst="rect">
            <a:avLst/>
          </a:prstGeo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419646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7665723" y="6453336"/>
            <a:ext cx="989718" cy="364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Meiryo UI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Verdana" panose="020B0604030504040204" pitchFamily="34" charset="0"/>
                <a:cs typeface="+mn-cs"/>
              </a:rPr>
              <a:t> </a:t>
            </a:r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  <a:cs typeface="+mn-cs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949280"/>
            <a:ext cx="9144000" cy="457001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258851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 hasCustomPrompt="1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1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720000" marR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3400" baseline="0">
                <a:latin typeface="+mn-ea"/>
                <a:ea typeface="+mn-ea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marL="72000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ja-JP"/>
              <a:t>Click to edit Master text styles</a:t>
            </a:r>
            <a:endParaRPr kumimoji="1"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/>
                <a:cs typeface="+mn-cs"/>
              </a:rPr>
              <a:t> </a:t>
            </a:r>
            <a:endParaRPr kumimoji="0" lang="ja-JP" altLang="en-US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19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7665723" y="6453336"/>
            <a:ext cx="989718" cy="364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Meiryo UI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Verdana" panose="020B0604030504040204" pitchFamily="34" charset="0"/>
                <a:cs typeface="+mn-cs"/>
              </a:rPr>
              <a:t> </a:t>
            </a:r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  <a:cs typeface="+mn-cs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949280"/>
            <a:ext cx="9144000" cy="457001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24188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7665723" y="6453336"/>
            <a:ext cx="989718" cy="364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Meiryo UI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Verdana" panose="020B0604030504040204" pitchFamily="34" charset="0"/>
                <a:cs typeface="+mn-cs"/>
              </a:rPr>
              <a:t> </a:t>
            </a:r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28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70" y="6305670"/>
            <a:ext cx="1077232" cy="275038"/>
          </a:xfrm>
          <a:prstGeom prst="rect">
            <a:avLst/>
          </a:prstGeom>
          <a:noFill/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0" y="2482101"/>
            <a:ext cx="4608001" cy="1270006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+mj-ea"/>
                <a:ea typeface="+mj-ea"/>
              </a:defRPr>
            </a:lvl1pPr>
          </a:lstStyle>
          <a:p>
            <a:r>
              <a:rPr lang="en-US" altLang="ja-JP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6537"/>
            <a:ext cx="4608000" cy="36899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 marL="0" indent="0">
              <a:buNone/>
              <a:defRPr sz="2400" baseline="0">
                <a:latin typeface="+mn-ea"/>
                <a:ea typeface="+mn-ea"/>
              </a:defRPr>
            </a:lvl1pPr>
          </a:lstStyle>
          <a:p>
            <a:r>
              <a:rPr lang="en-US" altLang="ja-JP"/>
              <a:t>Click to edit Master subtitle style</a:t>
            </a:r>
            <a:endParaRPr lang="de-DE" altLang="ja-JP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5999" y="4657993"/>
            <a:ext cx="4608000" cy="1214592"/>
          </a:xfrm>
          <a:prstGeom prst="rect">
            <a:avLst/>
          </a:prstGeom>
        </p:spPr>
        <p:txBody>
          <a:bodyPr lIns="486000" tIns="0" rIns="0" bIns="0" anchor="t">
            <a:noAutofit/>
          </a:bodyPr>
          <a:lstStyle>
            <a:lvl1pPr marL="0" indent="0">
              <a:buNone/>
              <a:defRPr sz="1600" baseline="0">
                <a:latin typeface="+mn-ea"/>
                <a:ea typeface="+mn-ea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en-US" altLang="ja-JP"/>
              <a:t>Describe affiliation and presenter name</a:t>
            </a:r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285" y="453621"/>
            <a:ext cx="2266290" cy="8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38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 hasCustomPrompt="1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1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720000" marR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 sz="3400" baseline="0">
                <a:latin typeface="+mn-ea"/>
                <a:ea typeface="+mn-ea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marL="72000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ja-JP"/>
              <a:t>Click to edit Master text styles</a:t>
            </a:r>
            <a:endParaRPr kumimoji="1" lang="ja-JP" altLang="en-US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>
          <a:xfrm>
            <a:off x="6598038" y="6351759"/>
            <a:ext cx="2057400" cy="364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 </a:t>
            </a: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7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.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440000"/>
          <a:lstStyle/>
          <a:p>
            <a:r>
              <a:rPr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 hasCustomPrompt="1"/>
          </p:nvPr>
        </p:nvSpPr>
        <p:spPr>
          <a:xfrm>
            <a:off x="1" y="845217"/>
            <a:ext cx="9143999" cy="5215171"/>
          </a:xfrm>
          <a:prstGeom prst="rect">
            <a:avLst/>
          </a:prstGeom>
        </p:spPr>
        <p:txBody>
          <a:bodyPr lIns="720000" tIns="36000" rIns="648000" bIns="36000"/>
          <a:lstStyle>
            <a:lvl1pPr>
              <a:spcAft>
                <a:spcPts val="600"/>
              </a:spcAft>
              <a:defRPr sz="2000" baseline="0">
                <a:latin typeface="+mn-ea"/>
                <a:ea typeface="+mn-ea"/>
              </a:defRPr>
            </a:lvl1pPr>
            <a:lvl2pPr>
              <a:spcAft>
                <a:spcPts val="600"/>
              </a:spcAft>
              <a:defRPr sz="2000" baseline="0">
                <a:latin typeface="+mn-ea"/>
                <a:ea typeface="+mn-ea"/>
              </a:defRPr>
            </a:lvl2pPr>
            <a:lvl3pPr>
              <a:spcAft>
                <a:spcPts val="600"/>
              </a:spcAft>
              <a:defRPr sz="1800" baseline="0">
                <a:latin typeface="+mn-ea"/>
                <a:ea typeface="+mn-ea"/>
              </a:defRPr>
            </a:lvl3pPr>
            <a:lvl4pPr>
              <a:spcAft>
                <a:spcPts val="600"/>
              </a:spcAft>
              <a:defRPr sz="1600" baseline="0">
                <a:latin typeface="+mn-ea"/>
                <a:ea typeface="+mn-ea"/>
              </a:defRPr>
            </a:lvl4pPr>
            <a:lvl5pPr>
              <a:spcAft>
                <a:spcPts val="600"/>
              </a:spcAft>
              <a:defRPr sz="800" baseline="0">
                <a:latin typeface="+mn-ea"/>
                <a:ea typeface="+mn-ea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de-DE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6598038" y="6351759"/>
            <a:ext cx="2057400" cy="364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 </a:t>
            </a: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25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+Sum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440000"/>
          <a:lstStyle/>
          <a:p>
            <a:r>
              <a:rPr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 hasCustomPrompt="1"/>
          </p:nvPr>
        </p:nvSpPr>
        <p:spPr>
          <a:xfrm>
            <a:off x="1" y="845217"/>
            <a:ext cx="9143999" cy="5215171"/>
          </a:xfrm>
          <a:prstGeom prst="rect">
            <a:avLst/>
          </a:prstGeom>
        </p:spPr>
        <p:txBody>
          <a:bodyPr lIns="720000" tIns="36000" rIns="648000" bIns="36000"/>
          <a:lstStyle>
            <a:lvl1pPr>
              <a:spcAft>
                <a:spcPts val="600"/>
              </a:spcAft>
              <a:defRPr sz="2000" baseline="0">
                <a:latin typeface="+mn-ea"/>
                <a:ea typeface="+mn-ea"/>
              </a:defRPr>
            </a:lvl1pPr>
            <a:lvl2pPr>
              <a:spcAft>
                <a:spcPts val="600"/>
              </a:spcAft>
              <a:defRPr sz="2000" baseline="0">
                <a:latin typeface="+mn-ea"/>
                <a:ea typeface="+mn-ea"/>
              </a:defRPr>
            </a:lvl2pPr>
            <a:lvl3pPr>
              <a:spcAft>
                <a:spcPts val="600"/>
              </a:spcAft>
              <a:defRPr sz="1800" baseline="0">
                <a:latin typeface="+mn-ea"/>
                <a:ea typeface="+mn-ea"/>
              </a:defRPr>
            </a:lvl3pPr>
            <a:lvl4pPr>
              <a:spcAft>
                <a:spcPts val="600"/>
              </a:spcAft>
              <a:defRPr sz="1600" baseline="0">
                <a:latin typeface="+mn-ea"/>
                <a:ea typeface="+mn-ea"/>
              </a:defRPr>
            </a:lvl4pPr>
            <a:lvl5pPr>
              <a:spcAft>
                <a:spcPts val="600"/>
              </a:spcAft>
              <a:defRPr sz="800" baseline="0">
                <a:latin typeface="+mn-ea"/>
                <a:ea typeface="+mn-ea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de-DE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6598038" y="6351759"/>
            <a:ext cx="2057400" cy="364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 </a:t>
            </a: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574838"/>
            <a:ext cx="9144000" cy="539500"/>
          </a:xfrm>
          <a:prstGeom prst="rect">
            <a:avLst/>
          </a:prstGeom>
        </p:spPr>
        <p:txBody>
          <a:bodyPr lIns="360000" tIns="36000" rIns="360000" bIns="36000" anchor="b" anchorCtr="0">
            <a:normAutofit/>
          </a:bodyPr>
          <a:lstStyle>
            <a:lvl1pPr marL="0" indent="0" algn="ctr">
              <a:buNone/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/>
              <a:t>Click to edit summary text styles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845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"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9"/>
          <p:cNvSpPr>
            <a:spLocks noGrp="1"/>
          </p:cNvSpPr>
          <p:nvPr>
            <p:ph type="body" sz="quarter" idx="51" hasCustomPrompt="1"/>
          </p:nvPr>
        </p:nvSpPr>
        <p:spPr>
          <a:xfrm>
            <a:off x="6610348" y="7937"/>
            <a:ext cx="2535647" cy="6850063"/>
          </a:xfrm>
          <a:prstGeom prst="rect">
            <a:avLst/>
          </a:prstGeom>
        </p:spPr>
        <p:txBody>
          <a:bodyPr tIns="49680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en-US" altLang="ja-JP"/>
              <a:t>GML-Global Multimedia Library.</a:t>
            </a:r>
            <a:endParaRPr kumimoji="1" lang="ja-JP" altLang="en-US"/>
          </a:p>
        </p:txBody>
      </p:sp>
      <p:sp>
        <p:nvSpPr>
          <p:cNvPr id="14" name="テキスト プレースホルダー 9"/>
          <p:cNvSpPr>
            <a:spLocks noGrp="1"/>
          </p:cNvSpPr>
          <p:nvPr>
            <p:ph type="body" sz="quarter" idx="49" hasCustomPrompt="1"/>
          </p:nvPr>
        </p:nvSpPr>
        <p:spPr>
          <a:xfrm>
            <a:off x="6610350" y="7937"/>
            <a:ext cx="2533650" cy="6850063"/>
          </a:xfrm>
          <a:prstGeom prst="rect">
            <a:avLst/>
          </a:prstGeom>
        </p:spPr>
        <p:txBody>
          <a:bodyPr tIns="45360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en-US" altLang="ja-JP"/>
              <a:t>We recommended using</a:t>
            </a:r>
            <a:endParaRPr kumimoji="1" lang="ja-JP" altLang="en-US"/>
          </a:p>
        </p:txBody>
      </p:sp>
      <p:sp>
        <p:nvSpPr>
          <p:cNvPr id="16" name="テキスト プレースホルダー 9"/>
          <p:cNvSpPr>
            <a:spLocks noGrp="1"/>
          </p:cNvSpPr>
          <p:nvPr>
            <p:ph type="body" sz="quarter" idx="50" hasCustomPrompt="1"/>
          </p:nvPr>
        </p:nvSpPr>
        <p:spPr>
          <a:xfrm>
            <a:off x="6610350" y="7937"/>
            <a:ext cx="2533650" cy="6850063"/>
          </a:xfrm>
          <a:prstGeom prst="rect">
            <a:avLst/>
          </a:prstGeom>
        </p:spPr>
        <p:txBody>
          <a:bodyPr tIns="41040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en-US" altLang="ja-JP"/>
              <a:t>Please use images that</a:t>
            </a:r>
            <a:endParaRPr kumimoji="1" lang="ja-JP" altLang="en-US"/>
          </a:p>
        </p:txBody>
      </p:sp>
      <p:sp>
        <p:nvSpPr>
          <p:cNvPr id="17" name="テキスト プレースホルダー 9"/>
          <p:cNvSpPr>
            <a:spLocks noGrp="1"/>
          </p:cNvSpPr>
          <p:nvPr>
            <p:ph type="body" sz="quarter" idx="52" hasCustomPrompt="1"/>
          </p:nvPr>
        </p:nvSpPr>
        <p:spPr>
          <a:xfrm>
            <a:off x="6610350" y="7937"/>
            <a:ext cx="2533650" cy="6850063"/>
          </a:xfrm>
          <a:prstGeom prst="rect">
            <a:avLst/>
          </a:prstGeom>
        </p:spPr>
        <p:txBody>
          <a:bodyPr tIns="43200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en-US" altLang="ja-JP"/>
              <a:t>have no copyright issues.</a:t>
            </a:r>
            <a:endParaRPr kumimoji="1" lang="ja-JP" altLang="en-US"/>
          </a:p>
        </p:txBody>
      </p:sp>
      <p:sp>
        <p:nvSpPr>
          <p:cNvPr id="21" name="テキスト プレースホルダー 9"/>
          <p:cNvSpPr>
            <a:spLocks noGrp="1"/>
          </p:cNvSpPr>
          <p:nvPr>
            <p:ph type="body" sz="quarter" idx="53" hasCustomPrompt="1"/>
          </p:nvPr>
        </p:nvSpPr>
        <p:spPr>
          <a:xfrm>
            <a:off x="6610350" y="7937"/>
            <a:ext cx="2533650" cy="6850063"/>
          </a:xfrm>
          <a:prstGeom prst="rect">
            <a:avLst/>
          </a:prstGeom>
        </p:spPr>
        <p:txBody>
          <a:bodyPr tIns="47520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en-US" altLang="ja-JP"/>
              <a:t>images downloaded from</a:t>
            </a:r>
            <a:endParaRPr kumimoji="1" lang="ja-JP" altLang="en-US"/>
          </a:p>
        </p:txBody>
      </p:sp>
      <p:sp>
        <p:nvSpPr>
          <p:cNvPr id="12" name="図プレースホルダー 21"/>
          <p:cNvSpPr>
            <a:spLocks noGrp="1"/>
          </p:cNvSpPr>
          <p:nvPr>
            <p:ph type="pic" sz="quarter" idx="37" hasCustomPrompt="1"/>
          </p:nvPr>
        </p:nvSpPr>
        <p:spPr bwMode="white">
          <a:xfrm>
            <a:off x="3577195" y="1"/>
            <a:ext cx="5920845" cy="6857999"/>
          </a:xfrm>
          <a:custGeom>
            <a:avLst/>
            <a:gdLst>
              <a:gd name="connsiteX0" fmla="*/ 0 w 5548312"/>
              <a:gd name="connsiteY0" fmla="*/ 0 h 6864350"/>
              <a:gd name="connsiteX1" fmla="*/ 5548312 w 5548312"/>
              <a:gd name="connsiteY1" fmla="*/ 0 h 6864350"/>
              <a:gd name="connsiteX2" fmla="*/ 5548312 w 5548312"/>
              <a:gd name="connsiteY2" fmla="*/ 6864350 h 6864350"/>
              <a:gd name="connsiteX3" fmla="*/ 0 w 5548312"/>
              <a:gd name="connsiteY3" fmla="*/ 6864350 h 6864350"/>
              <a:gd name="connsiteX4" fmla="*/ 0 w 5548312"/>
              <a:gd name="connsiteY4" fmla="*/ 0 h 6864350"/>
              <a:gd name="connsiteX0" fmla="*/ 1995487 w 5548312"/>
              <a:gd name="connsiteY0" fmla="*/ 0 h 6869113"/>
              <a:gd name="connsiteX1" fmla="*/ 5548312 w 5548312"/>
              <a:gd name="connsiteY1" fmla="*/ 4763 h 6869113"/>
              <a:gd name="connsiteX2" fmla="*/ 5548312 w 5548312"/>
              <a:gd name="connsiteY2" fmla="*/ 6869113 h 6869113"/>
              <a:gd name="connsiteX3" fmla="*/ 0 w 5548312"/>
              <a:gd name="connsiteY3" fmla="*/ 6869113 h 6869113"/>
              <a:gd name="connsiteX4" fmla="*/ 1995487 w 5548312"/>
              <a:gd name="connsiteY4" fmla="*/ 0 h 6869113"/>
              <a:gd name="connsiteX0" fmla="*/ 1657159 w 5548312"/>
              <a:gd name="connsiteY0" fmla="*/ 4381 h 6864350"/>
              <a:gd name="connsiteX1" fmla="*/ 5548312 w 5548312"/>
              <a:gd name="connsiteY1" fmla="*/ 0 h 6864350"/>
              <a:gd name="connsiteX2" fmla="*/ 5548312 w 5548312"/>
              <a:gd name="connsiteY2" fmla="*/ 6864350 h 6864350"/>
              <a:gd name="connsiteX3" fmla="*/ 0 w 5548312"/>
              <a:gd name="connsiteY3" fmla="*/ 6864350 h 6864350"/>
              <a:gd name="connsiteX4" fmla="*/ 1657159 w 5548312"/>
              <a:gd name="connsiteY4" fmla="*/ 4381 h 6864350"/>
              <a:gd name="connsiteX0" fmla="*/ 2029692 w 5920845"/>
              <a:gd name="connsiteY0" fmla="*/ 4381 h 6864350"/>
              <a:gd name="connsiteX1" fmla="*/ 5920845 w 5920845"/>
              <a:gd name="connsiteY1" fmla="*/ 0 h 6864350"/>
              <a:gd name="connsiteX2" fmla="*/ 5920845 w 5920845"/>
              <a:gd name="connsiteY2" fmla="*/ 6864350 h 6864350"/>
              <a:gd name="connsiteX3" fmla="*/ 0 w 5920845"/>
              <a:gd name="connsiteY3" fmla="*/ 6864350 h 6864350"/>
              <a:gd name="connsiteX4" fmla="*/ 2029692 w 5920845"/>
              <a:gd name="connsiteY4" fmla="*/ 4381 h 6864350"/>
              <a:gd name="connsiteX0" fmla="*/ 2025459 w 5920845"/>
              <a:gd name="connsiteY0" fmla="*/ 148 h 6864350"/>
              <a:gd name="connsiteX1" fmla="*/ 5920845 w 5920845"/>
              <a:gd name="connsiteY1" fmla="*/ 0 h 6864350"/>
              <a:gd name="connsiteX2" fmla="*/ 5920845 w 5920845"/>
              <a:gd name="connsiteY2" fmla="*/ 6864350 h 6864350"/>
              <a:gd name="connsiteX3" fmla="*/ 0 w 5920845"/>
              <a:gd name="connsiteY3" fmla="*/ 6864350 h 6864350"/>
              <a:gd name="connsiteX4" fmla="*/ 2025459 w 5920845"/>
              <a:gd name="connsiteY4" fmla="*/ 148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0845" h="6864350">
                <a:moveTo>
                  <a:pt x="2025459" y="148"/>
                </a:moveTo>
                <a:lnTo>
                  <a:pt x="5920845" y="0"/>
                </a:lnTo>
                <a:lnTo>
                  <a:pt x="5920845" y="6864350"/>
                </a:lnTo>
                <a:lnTo>
                  <a:pt x="0" y="6864350"/>
                </a:lnTo>
                <a:lnTo>
                  <a:pt x="2025459" y="14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</p:spPr>
        <p:txBody>
          <a:bodyPr lIns="2520000" tIns="0" rIns="0" bIns="0" anchor="ctr"/>
          <a:lstStyle>
            <a:lvl1pPr algn="ctr">
              <a:defRPr sz="1400" baseline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←</a:t>
            </a:r>
            <a:r>
              <a:rPr kumimoji="1" lang="en-US" altLang="ja-JP"/>
              <a:t>Click to add a picture.</a:t>
            </a:r>
            <a:endParaRPr kumimoji="1" lang="ja-JP" altLang="en-US"/>
          </a:p>
        </p:txBody>
      </p:sp>
      <p:sp>
        <p:nvSpPr>
          <p:cNvPr id="20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0"/>
            <a:ext cx="661035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828000" tIns="360000" rIns="360000" bIns="360000" anchor="ctr" anchorCtr="0"/>
          <a:lstStyle>
            <a:lvl1pPr>
              <a:lnSpc>
                <a:spcPct val="100000"/>
              </a:lnSpc>
              <a:defRPr sz="3000" b="0" i="1" spc="0">
                <a:solidFill>
                  <a:schemeClr val="bg2"/>
                </a:solidFill>
                <a:latin typeface="+mj-ea"/>
                <a:ea typeface="+mj-ea"/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en-US" altLang="ja-JP"/>
              <a:t>Enter the closing message.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en-US" altLang="ja-JP"/>
              <a:t>Title / Month XX, 2020 (Please enter it from the "Insert" → "Header and Footer")</a:t>
            </a:r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125392" y="6332073"/>
            <a:ext cx="73603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04FCF973-CC28-4987-A1EF-C129FB0800E2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テキスト プレースホルダー 4"/>
          <p:cNvSpPr>
            <a:spLocks noGrp="1"/>
          </p:cNvSpPr>
          <p:nvPr>
            <p:ph type="body" sz="quarter" idx="32" hasCustomPrompt="1"/>
          </p:nvPr>
        </p:nvSpPr>
        <p:spPr>
          <a:xfrm>
            <a:off x="195263" y="6226643"/>
            <a:ext cx="1046134" cy="59802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　</a:t>
            </a:r>
          </a:p>
        </p:txBody>
      </p:sp>
      <p:sp>
        <p:nvSpPr>
          <p:cNvPr id="19" name="テキスト プレースホルダー 4"/>
          <p:cNvSpPr>
            <a:spLocks noGrp="1"/>
          </p:cNvSpPr>
          <p:nvPr>
            <p:ph type="body" sz="quarter" idx="34" hasCustomPrompt="1"/>
          </p:nvPr>
        </p:nvSpPr>
        <p:spPr>
          <a:xfrm>
            <a:off x="1354932" y="6552556"/>
            <a:ext cx="1507332" cy="14287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pPr lvl="0"/>
            <a:r>
              <a:rPr kumimoji="1" lang="ja-JP" altLang="en-US"/>
              <a:t>　</a:t>
            </a:r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6243639"/>
            <a:ext cx="9143999" cy="614361"/>
          </a:xfrm>
          <a:prstGeom prst="rect">
            <a:avLst/>
          </a:prstGeom>
          <a:noFill/>
        </p:spPr>
        <p:txBody>
          <a:bodyPr lIns="108000" tIns="324000" rIns="108000" anchor="ctr"/>
          <a:lstStyle>
            <a:lvl1pPr algn="ctr">
              <a:defRPr sz="1900" b="1" spc="0" baseline="0">
                <a:solidFill>
                  <a:schemeClr val="bg2">
                    <a:alpha val="2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ja-JP"/>
              <a:t>Do not place any text or content in the footer area.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23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rpor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2566220"/>
            <a:ext cx="3909351" cy="14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1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353616"/>
          </a:xfrm>
          <a:prstGeom prst="rect">
            <a:avLst/>
          </a:prstGeom>
        </p:spPr>
        <p:txBody>
          <a:bodyPr vert="horz" wrap="none" lIns="18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/>
          </a:p>
        </p:txBody>
      </p:sp>
      <p:sp>
        <p:nvSpPr>
          <p:cNvPr id="11" name="object 7"/>
          <p:cNvSpPr/>
          <p:nvPr userDrawn="1"/>
        </p:nvSpPr>
        <p:spPr>
          <a:xfrm flipV="1">
            <a:off x="1763688" y="6420283"/>
            <a:ext cx="7380312" cy="45719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4" name="object 12"/>
          <p:cNvSpPr/>
          <p:nvPr userDrawn="1"/>
        </p:nvSpPr>
        <p:spPr>
          <a:xfrm>
            <a:off x="1403648" y="6417905"/>
            <a:ext cx="259715" cy="440131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6457100"/>
            <a:ext cx="935386" cy="356276"/>
          </a:xfrm>
          <a:prstGeom prst="rect">
            <a:avLst/>
          </a:prstGeom>
        </p:spPr>
      </p:pic>
      <p:sp>
        <p:nvSpPr>
          <p:cNvPr id="6" name="object 9"/>
          <p:cNvSpPr txBox="1"/>
          <p:nvPr userDrawn="1"/>
        </p:nvSpPr>
        <p:spPr>
          <a:xfrm>
            <a:off x="1840183" y="6565026"/>
            <a:ext cx="5760000" cy="107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7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/>
                <a:ea typeface="Verdana"/>
                <a:cs typeface="Verdana" panose="020B0604030504040204" pitchFamily="34" charset="0"/>
              </a:rPr>
              <a:t>AIPIC Meeting 2023 / DENSO MANUFACTURING INDONESIA</a:t>
            </a:r>
            <a:endParaRPr kumimoji="1" sz="7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/>
              <a:ea typeface="Verdana"/>
              <a:cs typeface="Verdana" panose="020B0604030504040204" pitchFamily="34" charset="0"/>
            </a:endParaRPr>
          </a:p>
        </p:txBody>
      </p:sp>
      <p:sp>
        <p:nvSpPr>
          <p:cNvPr id="7" name="object 9"/>
          <p:cNvSpPr txBox="1"/>
          <p:nvPr userDrawn="1"/>
        </p:nvSpPr>
        <p:spPr>
          <a:xfrm>
            <a:off x="1840183" y="6711084"/>
            <a:ext cx="5760000" cy="76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sz="5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/>
                <a:ea typeface="Verdana"/>
                <a:cs typeface="Verdana" panose="020B0604030504040204" pitchFamily="34" charset="0"/>
              </a:rPr>
              <a:t>© DENSO </a:t>
            </a:r>
            <a:r>
              <a:rPr kumimoji="1" sz="500" b="0" i="0" u="none" strike="noStrike" kern="1200" cap="none" spc="-5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/>
                <a:ea typeface="Verdana"/>
                <a:cs typeface="Verdana" panose="020B0604030504040204" pitchFamily="34" charset="0"/>
              </a:rPr>
              <a:t>CO</a:t>
            </a:r>
            <a:r>
              <a:rPr kumimoji="1" lang="en-US" sz="500" b="0" i="0" u="none" strike="noStrike" kern="1200" cap="none" spc="-5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/>
                <a:ea typeface="Verdana"/>
                <a:cs typeface="Verdana" panose="020B0604030504040204" pitchFamily="34" charset="0"/>
              </a:rPr>
              <a:t>R</a:t>
            </a:r>
            <a:r>
              <a:rPr kumimoji="1" sz="500" b="0" i="0" u="none" strike="noStrike" kern="1200" cap="none" spc="-5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/>
                <a:ea typeface="Verdana"/>
                <a:cs typeface="Verdana" panose="020B0604030504040204" pitchFamily="34" charset="0"/>
              </a:rPr>
              <a:t>PORATION </a:t>
            </a:r>
            <a:r>
              <a:rPr kumimoji="1" sz="5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/>
                <a:ea typeface="Verdana"/>
                <a:cs typeface="Verdana" panose="020B0604030504040204" pitchFamily="34" charset="0"/>
              </a:rPr>
              <a:t>All </a:t>
            </a:r>
            <a:r>
              <a:rPr kumimoji="1" sz="500" b="0" i="0" u="none" strike="noStrike" kern="1200" cap="none" spc="-5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/>
                <a:ea typeface="Verdana"/>
                <a:cs typeface="Verdana" panose="020B0604030504040204" pitchFamily="34" charset="0"/>
              </a:rPr>
              <a:t>Rights</a:t>
            </a:r>
            <a:r>
              <a:rPr kumimoji="1" sz="500" b="0" i="0" u="none" strike="noStrike" kern="1200" cap="none" spc="-95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kumimoji="1" sz="500" b="0" i="0" u="none" strike="noStrike" kern="1200" cap="none" spc="-5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/>
                <a:ea typeface="Verdana"/>
                <a:cs typeface="Verdana" panose="020B0604030504040204" pitchFamily="34" charset="0"/>
              </a:rPr>
              <a:t>Reserved.</a:t>
            </a:r>
            <a:endParaRPr kumimoji="1" sz="5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/>
              <a:ea typeface="Verdana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5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72" r:id="rId8"/>
    <p:sldLayoutId id="2147483711" r:id="rId9"/>
    <p:sldLayoutId id="2147483712" r:id="rId10"/>
    <p:sldLayoutId id="2147483714" r:id="rId11"/>
    <p:sldLayoutId id="2147483717" r:id="rId12"/>
    <p:sldLayoutId id="2147483718" r:id="rId13"/>
    <p:sldLayoutId id="2147483720" r:id="rId14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Meiryo UI" pitchFamily="50" charset="-128"/>
          <a:cs typeface="Meiryo UI" pitchFamily="50" charset="-128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Meiryo UI" pitchFamily="50" charset="-128"/>
          <a:ea typeface="Meiryo UI" pitchFamily="50" charset="-128"/>
          <a:cs typeface="Meiryo UI" pitchFamily="50" charset="-128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Meiryo UI" pitchFamily="50" charset="-128"/>
          <a:ea typeface="Meiryo UI" pitchFamily="50" charset="-128"/>
          <a:cs typeface="Meiryo UI" pitchFamily="50" charset="-128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Meiryo UI" pitchFamily="50" charset="-128"/>
          <a:ea typeface="Meiryo UI" pitchFamily="50" charset="-128"/>
          <a:cs typeface="Meiryo UI" pitchFamily="50" charset="-128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Meiryo UI" pitchFamily="50" charset="-128"/>
          <a:ea typeface="Meiryo UI" pitchFamily="50" charset="-128"/>
          <a:cs typeface="Meiryo UI" pitchFamily="50" charset="-128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Meiryo UI" pitchFamily="50" charset="-128"/>
          <a:ea typeface="Meiryo UI" pitchFamily="50" charset="-128"/>
          <a:cs typeface="Meiryo UI" pitchFamily="50" charset="-128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jpeg"/><Relationship Id="rId1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3AD9D91-9AAF-865C-6B24-1E9C5D0B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8" y="3714310"/>
            <a:ext cx="3773751" cy="28897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189FAF-AD95-1E8E-1C59-59E1EE7F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implementation in DMIA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4BE61-1F3E-27E7-5DDE-B95A91EAF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27" y="859575"/>
            <a:ext cx="6020640" cy="23815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5B519B-2FF5-7C8E-092D-AF3209A6C39A}"/>
              </a:ext>
            </a:extLst>
          </p:cNvPr>
          <p:cNvSpPr/>
          <p:nvPr/>
        </p:nvSpPr>
        <p:spPr>
          <a:xfrm>
            <a:off x="323558" y="751856"/>
            <a:ext cx="3151163" cy="2677144"/>
          </a:xfrm>
          <a:prstGeom prst="rect">
            <a:avLst/>
          </a:prstGeom>
          <a:noFill/>
          <a:ln>
            <a:solidFill>
              <a:srgbClr val="250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ACA75-0821-6BC2-24A5-8DCE9D53EC41}"/>
              </a:ext>
            </a:extLst>
          </p:cNvPr>
          <p:cNvSpPr txBox="1"/>
          <p:nvPr/>
        </p:nvSpPr>
        <p:spPr>
          <a:xfrm>
            <a:off x="1026942" y="436340"/>
            <a:ext cx="16599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Data connection from any sources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DA26398-C228-E088-54E7-1DAB7D4419B4}"/>
              </a:ext>
            </a:extLst>
          </p:cNvPr>
          <p:cNvSpPr/>
          <p:nvPr/>
        </p:nvSpPr>
        <p:spPr>
          <a:xfrm>
            <a:off x="1477108" y="3429000"/>
            <a:ext cx="801858" cy="27349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CCBFBA-C408-3BF6-9DF5-9AC010053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454" b="84969"/>
          <a:stretch/>
        </p:blipFill>
        <p:spPr>
          <a:xfrm>
            <a:off x="2004988" y="3789431"/>
            <a:ext cx="1319188" cy="862652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B06E62-3DB3-8D7F-0F55-48EAA87E98C1}"/>
              </a:ext>
            </a:extLst>
          </p:cNvPr>
          <p:cNvCxnSpPr/>
          <p:nvPr/>
        </p:nvCxnSpPr>
        <p:spPr>
          <a:xfrm>
            <a:off x="2412902" y="4308920"/>
            <a:ext cx="36576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F44F82-B6EF-CE09-70C4-AF2D5176E970}"/>
              </a:ext>
            </a:extLst>
          </p:cNvPr>
          <p:cNvCxnSpPr/>
          <p:nvPr/>
        </p:nvCxnSpPr>
        <p:spPr>
          <a:xfrm>
            <a:off x="685800" y="4062789"/>
            <a:ext cx="1319188" cy="10747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ABFA05-C13D-61FF-D954-0354E3308BBE}"/>
              </a:ext>
            </a:extLst>
          </p:cNvPr>
          <p:cNvCxnSpPr>
            <a:cxnSpLocks/>
          </p:cNvCxnSpPr>
          <p:nvPr/>
        </p:nvCxnSpPr>
        <p:spPr>
          <a:xfrm>
            <a:off x="817514" y="5105448"/>
            <a:ext cx="1187474" cy="10747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6D7BFE-E29C-FDC1-07B7-EDC48D0ADB1E}"/>
              </a:ext>
            </a:extLst>
          </p:cNvPr>
          <p:cNvCxnSpPr>
            <a:cxnSpLocks/>
          </p:cNvCxnSpPr>
          <p:nvPr/>
        </p:nvCxnSpPr>
        <p:spPr>
          <a:xfrm>
            <a:off x="1026942" y="5636597"/>
            <a:ext cx="978046" cy="28429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E68F0B2-F70A-FC4C-8040-639C3AD7A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20570"/>
              </p:ext>
            </p:extLst>
          </p:nvPr>
        </p:nvGraphicFramePr>
        <p:xfrm>
          <a:off x="4746142" y="5419725"/>
          <a:ext cx="4161332" cy="1245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9616">
                  <a:extLst>
                    <a:ext uri="{9D8B030D-6E8A-4147-A177-3AD203B41FA5}">
                      <a16:colId xmlns:a16="http://schemas.microsoft.com/office/drawing/2014/main" val="71636018"/>
                    </a:ext>
                  </a:extLst>
                </a:gridCol>
                <a:gridCol w="945716">
                  <a:extLst>
                    <a:ext uri="{9D8B030D-6E8A-4147-A177-3AD203B41FA5}">
                      <a16:colId xmlns:a16="http://schemas.microsoft.com/office/drawing/2014/main" val="138980035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351970759"/>
                    </a:ext>
                  </a:extLst>
                </a:gridCol>
              </a:tblGrid>
              <a:tr h="28351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50" b="1"/>
                        <a:t>Source</a:t>
                      </a:r>
                    </a:p>
                  </a:txBody>
                  <a:tcPr marL="18288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Data Type</a:t>
                      </a:r>
                    </a:p>
                  </a:txBody>
                  <a:tcPr marL="18288" marR="0" marT="0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Update label</a:t>
                      </a:r>
                    </a:p>
                  </a:txBody>
                  <a:tcPr marL="18288" marR="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9329"/>
                  </a:ext>
                </a:extLst>
              </a:tr>
              <a:tr h="19238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 dirty="0"/>
                        <a:t>Local Server</a:t>
                      </a:r>
                    </a:p>
                  </a:txBody>
                  <a:tcPr marL="18288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Excel</a:t>
                      </a:r>
                    </a:p>
                  </a:txBody>
                  <a:tcPr marL="18288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i="0" u="none" strike="noStrike" noProof="0" dirty="0">
                          <a:latin typeface="Meiryo UI"/>
                        </a:rPr>
                        <a:t>Modified time @ folder</a:t>
                      </a:r>
                    </a:p>
                  </a:txBody>
                  <a:tcPr marL="18288" marR="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13361"/>
                  </a:ext>
                </a:extLst>
              </a:tr>
              <a:tr h="19238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 dirty="0"/>
                        <a:t>Local PC</a:t>
                      </a:r>
                    </a:p>
                  </a:txBody>
                  <a:tcPr marL="18288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 dirty="0"/>
                        <a:t>Excel</a:t>
                      </a:r>
                    </a:p>
                  </a:txBody>
                  <a:tcPr marL="18288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dirty="0"/>
                        <a:t>Modified time @ folder</a:t>
                      </a:r>
                    </a:p>
                  </a:txBody>
                  <a:tcPr marL="18288" marR="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041819"/>
                  </a:ext>
                </a:extLst>
              </a:tr>
              <a:tr h="19238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SPO</a:t>
                      </a:r>
                    </a:p>
                  </a:txBody>
                  <a:tcPr marL="18288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Excel online</a:t>
                      </a:r>
                    </a:p>
                  </a:txBody>
                  <a:tcPr marL="18288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i="0" u="none" strike="noStrike" noProof="0" dirty="0">
                          <a:latin typeface="Meiryo UI"/>
                        </a:rPr>
                        <a:t>Modified time @ SPO</a:t>
                      </a:r>
                      <a:endParaRPr lang="en-US" sz="1600" b="1" dirty="0"/>
                    </a:p>
                  </a:txBody>
                  <a:tcPr marL="18288" marR="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81375"/>
                  </a:ext>
                </a:extLst>
              </a:tr>
              <a:tr h="19238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DB Server</a:t>
                      </a:r>
                    </a:p>
                  </a:txBody>
                  <a:tcPr marL="18288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 dirty="0"/>
                        <a:t>My SQL, SQL</a:t>
                      </a:r>
                    </a:p>
                  </a:txBody>
                  <a:tcPr marL="18288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i="0" u="none" strike="noStrike" noProof="0" dirty="0">
                          <a:latin typeface="Meiryo UI"/>
                        </a:rPr>
                        <a:t>Last update time @ log</a:t>
                      </a:r>
                      <a:endParaRPr lang="en-US" sz="1000" b="1" dirty="0"/>
                    </a:p>
                  </a:txBody>
                  <a:tcPr marL="18288" marR="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33229"/>
                  </a:ext>
                </a:extLst>
              </a:tr>
              <a:tr h="19238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 dirty="0"/>
                        <a:t>DB Server</a:t>
                      </a:r>
                    </a:p>
                  </a:txBody>
                  <a:tcPr marL="18288" marR="0" marT="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AS400</a:t>
                      </a:r>
                    </a:p>
                  </a:txBody>
                  <a:tcPr marL="18288" marR="0" marT="0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dirty="0"/>
                        <a:t>Last update date @ table</a:t>
                      </a:r>
                    </a:p>
                  </a:txBody>
                  <a:tcPr marL="18288" marR="0" marT="0" marB="0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27038"/>
                  </a:ext>
                </a:extLst>
              </a:tr>
            </a:tbl>
          </a:graphicData>
        </a:graphic>
      </p:graphicFrame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5FD7006-00A3-A0D0-FFEA-C4B26411F460}"/>
              </a:ext>
            </a:extLst>
          </p:cNvPr>
          <p:cNvSpPr/>
          <p:nvPr/>
        </p:nvSpPr>
        <p:spPr>
          <a:xfrm>
            <a:off x="1438275" y="6286500"/>
            <a:ext cx="3295650" cy="352714"/>
          </a:xfrm>
          <a:custGeom>
            <a:avLst/>
            <a:gdLst>
              <a:gd name="connsiteX0" fmla="*/ 0 w 3295650"/>
              <a:gd name="connsiteY0" fmla="*/ 0 h 352714"/>
              <a:gd name="connsiteX1" fmla="*/ 1428750 w 3295650"/>
              <a:gd name="connsiteY1" fmla="*/ 352425 h 352714"/>
              <a:gd name="connsiteX2" fmla="*/ 3295650 w 3295650"/>
              <a:gd name="connsiteY2" fmla="*/ 47625 h 35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5650" h="352714">
                <a:moveTo>
                  <a:pt x="0" y="0"/>
                </a:moveTo>
                <a:cubicBezTo>
                  <a:pt x="439737" y="172244"/>
                  <a:pt x="879475" y="344488"/>
                  <a:pt x="1428750" y="352425"/>
                </a:cubicBezTo>
                <a:cubicBezTo>
                  <a:pt x="1978025" y="360363"/>
                  <a:pt x="2636837" y="203994"/>
                  <a:pt x="3295650" y="47625"/>
                </a:cubicBezTo>
              </a:path>
            </a:pathLst>
          </a:cu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267661-1B4A-4717-E03A-7508ACB1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9896" y="3348876"/>
            <a:ext cx="3685652" cy="185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EF6CD5-3911-093E-837D-8B069D2EB604}"/>
              </a:ext>
            </a:extLst>
          </p:cNvPr>
          <p:cNvSpPr/>
          <p:nvPr/>
        </p:nvSpPr>
        <p:spPr>
          <a:xfrm>
            <a:off x="3545062" y="751856"/>
            <a:ext cx="3010483" cy="2677144"/>
          </a:xfrm>
          <a:prstGeom prst="rect">
            <a:avLst/>
          </a:prstGeom>
          <a:noFill/>
          <a:ln>
            <a:solidFill>
              <a:srgbClr val="250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EBCCE-3B20-BA37-52BE-CE3E0E786D62}"/>
              </a:ext>
            </a:extLst>
          </p:cNvPr>
          <p:cNvSpPr txBox="1"/>
          <p:nvPr/>
        </p:nvSpPr>
        <p:spPr>
          <a:xfrm>
            <a:off x="4255477" y="436340"/>
            <a:ext cx="16599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FF"/>
                </a:solidFill>
              </a:rPr>
              <a:t>Centralize to one “</a:t>
            </a:r>
            <a:r>
              <a:rPr lang="en-US" sz="1200" b="1" dirty="0" err="1">
                <a:solidFill>
                  <a:srgbClr val="0000FF"/>
                </a:solidFill>
              </a:rPr>
              <a:t>BigData</a:t>
            </a:r>
            <a:r>
              <a:rPr lang="en-US" sz="1200" b="1" dirty="0">
                <a:solidFill>
                  <a:srgbClr val="0000FF"/>
                </a:solidFill>
              </a:rPr>
              <a:t>” server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1F90869-6C57-A111-DBE2-993BED90BC70}"/>
              </a:ext>
            </a:extLst>
          </p:cNvPr>
          <p:cNvSpPr/>
          <p:nvPr/>
        </p:nvSpPr>
        <p:spPr>
          <a:xfrm>
            <a:off x="2895600" y="4170267"/>
            <a:ext cx="2043751" cy="87479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B593D-F60A-D9B7-99AE-1C95F93BCF84}"/>
              </a:ext>
            </a:extLst>
          </p:cNvPr>
          <p:cNvSpPr txBox="1"/>
          <p:nvPr/>
        </p:nvSpPr>
        <p:spPr>
          <a:xfrm>
            <a:off x="3285139" y="3755038"/>
            <a:ext cx="2347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Import </a:t>
            </a:r>
            <a:r>
              <a:rPr lang="en-US" sz="1100" b="1" dirty="0" err="1">
                <a:solidFill>
                  <a:schemeClr val="bg2"/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Pyodbc</a:t>
            </a:r>
            <a:r>
              <a:rPr lang="en-US" sz="1100" b="1" dirty="0">
                <a:solidFill>
                  <a:schemeClr val="bg2"/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 driver to use various all available ODBC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3F9822-501C-2EFA-2CE4-BEA9C33D4A57}"/>
              </a:ext>
            </a:extLst>
          </p:cNvPr>
          <p:cNvSpPr txBox="1"/>
          <p:nvPr/>
        </p:nvSpPr>
        <p:spPr>
          <a:xfrm>
            <a:off x="7778612" y="4952278"/>
            <a:ext cx="14234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Simple change data capture by updated label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963ABA22-33C1-9AF2-3B84-279D435CFEFC}"/>
              </a:ext>
            </a:extLst>
          </p:cNvPr>
          <p:cNvSpPr/>
          <p:nvPr/>
        </p:nvSpPr>
        <p:spPr>
          <a:xfrm rot="16200000">
            <a:off x="6287655" y="1557206"/>
            <a:ext cx="801858" cy="273492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40" name="Picture 39" descr="A screenshot of a data dashboard&#10;&#10;Description automatically generated">
            <a:extLst>
              <a:ext uri="{FF2B5EF4-FFF2-40B4-BE49-F238E27FC236}">
                <a16:creationId xmlns:a16="http://schemas.microsoft.com/office/drawing/2014/main" id="{548C554B-5BD4-AE9B-BFE9-0768F5E8C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008" y="1118105"/>
            <a:ext cx="2204289" cy="126325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A38497C-C6B4-FB0C-4369-7888B9CDA0FC}"/>
              </a:ext>
            </a:extLst>
          </p:cNvPr>
          <p:cNvSpPr txBox="1"/>
          <p:nvPr/>
        </p:nvSpPr>
        <p:spPr>
          <a:xfrm>
            <a:off x="7144082" y="1534289"/>
            <a:ext cx="1763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Data visualization or any other systems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449B53-2A96-CB79-F176-931BC7533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048" y="5638842"/>
            <a:ext cx="1963082" cy="6828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01D5CE5-9076-BDB6-13BB-4DE91E20E24C}"/>
              </a:ext>
            </a:extLst>
          </p:cNvPr>
          <p:cNvSpPr txBox="1"/>
          <p:nvPr/>
        </p:nvSpPr>
        <p:spPr>
          <a:xfrm>
            <a:off x="3144998" y="5872815"/>
            <a:ext cx="15449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Open connection to bigdata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AB1C0F-2CE9-C528-2702-070C7994D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4879" y="4729776"/>
            <a:ext cx="2597121" cy="82912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F0EA8A6-949C-F3C6-8D3D-0065819DFDA2}"/>
              </a:ext>
            </a:extLst>
          </p:cNvPr>
          <p:cNvSpPr txBox="1"/>
          <p:nvPr/>
        </p:nvSpPr>
        <p:spPr>
          <a:xfrm>
            <a:off x="3422728" y="5084995"/>
            <a:ext cx="15449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Open connection to AS400 server</a:t>
            </a:r>
          </a:p>
        </p:txBody>
      </p:sp>
    </p:spTree>
    <p:extLst>
      <p:ext uri="{BB962C8B-B14F-4D97-AF65-F5344CB8AC3E}">
        <p14:creationId xmlns:p14="http://schemas.microsoft.com/office/powerpoint/2010/main" val="355261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493B5-4BA1-D6CC-0D9F-4EEE0BDAEF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4988" y="6453188"/>
            <a:ext cx="989012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Meiryo UI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1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Verdana" panose="020B0604030504040204" pitchFamily="34" charset="0"/>
                <a:cs typeface="+mn-cs"/>
              </a:rPr>
              <a:t> </a:t>
            </a:r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78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223B-DBDD-E7DE-2078-9C4CF1B3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9883140" cy="353616"/>
          </a:xfrm>
        </p:spPr>
        <p:txBody>
          <a:bodyPr/>
          <a:lstStyle/>
          <a:p>
            <a:r>
              <a:rPr lang="en-US" dirty="0"/>
              <a:t>Proposed approaches for Asia </a:t>
            </a:r>
            <a:r>
              <a:rPr lang="en-US" dirty="0" err="1"/>
              <a:t>Datalake</a:t>
            </a:r>
            <a:r>
              <a:rPr lang="en-US" dirty="0"/>
              <a:t> connection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51765-FD2C-6CCA-B8C6-C1F48A0BF5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Meiryo UI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1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Verdana" panose="020B0604030504040204" pitchFamily="34" charset="0"/>
                <a:cs typeface="+mn-cs"/>
              </a:rPr>
              <a:t> </a:t>
            </a:r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F733C-24A5-C67B-343E-B1C848A9B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075887"/>
            <a:ext cx="9144000" cy="1005848"/>
          </a:xfrm>
        </p:spPr>
        <p:txBody>
          <a:bodyPr/>
          <a:lstStyle/>
          <a:p>
            <a:r>
              <a:rPr lang="en-US" sz="2000" i="1" dirty="0">
                <a:solidFill>
                  <a:srgbClr val="2508D4"/>
                </a:solidFill>
              </a:rPr>
              <a:t>Propose Option 1 or 2 with upskill of IS member to face future challenge of DX total solutions by internal</a:t>
            </a:r>
          </a:p>
          <a:p>
            <a:r>
              <a:rPr lang="en-US" sz="2000" i="1" dirty="0">
                <a:solidFill>
                  <a:srgbClr val="2508D4"/>
                </a:solidFill>
              </a:rPr>
              <a:t>(Yes/No to investigate?)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3229D-1829-A619-3254-F12FE21EE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4" r="52639"/>
          <a:stretch/>
        </p:blipFill>
        <p:spPr bwMode="auto">
          <a:xfrm>
            <a:off x="685800" y="850900"/>
            <a:ext cx="7493000" cy="40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3221DBC-F9B4-95CC-CE9E-EC020CD0E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9" t="5982" b="8858"/>
          <a:stretch/>
        </p:blipFill>
        <p:spPr bwMode="auto">
          <a:xfrm>
            <a:off x="9283700" y="1486470"/>
            <a:ext cx="3416300" cy="294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70EA9-6EA2-8E6F-2909-B6293AC752D7}"/>
              </a:ext>
            </a:extLst>
          </p:cNvPr>
          <p:cNvSpPr/>
          <p:nvPr/>
        </p:nvSpPr>
        <p:spPr>
          <a:xfrm>
            <a:off x="3098800" y="1204516"/>
            <a:ext cx="2641600" cy="186072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u="sng" dirty="0"/>
              <a:t>Option 1</a:t>
            </a:r>
          </a:p>
          <a:p>
            <a:pPr algn="ctr"/>
            <a:r>
              <a:rPr kumimoji="1" lang="en-US" sz="1600" dirty="0"/>
              <a:t>All Python</a:t>
            </a:r>
          </a:p>
          <a:p>
            <a:pPr algn="ctr"/>
            <a:r>
              <a:rPr kumimoji="1" lang="en-US" sz="1200" dirty="0"/>
              <a:t>(</a:t>
            </a:r>
            <a:r>
              <a:rPr kumimoji="1" lang="en-US" sz="1200" dirty="0" err="1"/>
              <a:t>Pyodbc</a:t>
            </a:r>
            <a:r>
              <a:rPr kumimoji="1" lang="en-US" sz="1200" dirty="0"/>
              <a:t>, </a:t>
            </a:r>
            <a:r>
              <a:rPr kumimoji="1" lang="en-US" sz="1200" dirty="0" err="1"/>
              <a:t>Debezium</a:t>
            </a:r>
            <a:r>
              <a:rPr kumimoji="1" lang="en-US" sz="1200" dirty="0"/>
              <a:t>, </a:t>
            </a:r>
            <a:r>
              <a:rPr kumimoji="1" lang="en-US" sz="1200" dirty="0" err="1"/>
              <a:t>etc</a:t>
            </a:r>
            <a:r>
              <a:rPr kumimoji="1" lang="en-US" sz="1200" dirty="0"/>
              <a:t>)</a:t>
            </a:r>
          </a:p>
          <a:p>
            <a:pPr algn="ctr"/>
            <a:endParaRPr kumimoji="1" lang="en-US" sz="1200" dirty="0"/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kumimoji="1" lang="en-US" sz="1200" u="sng" dirty="0"/>
              <a:t>Merit</a:t>
            </a:r>
            <a:r>
              <a:rPr kumimoji="1" lang="en-US" sz="1200" dirty="0"/>
              <a:t>: focus in one language, easier to maintain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kumimoji="1" lang="en-US" sz="1200" u="sng" dirty="0"/>
              <a:t>Demerit</a:t>
            </a:r>
            <a:r>
              <a:rPr kumimoji="1" lang="en-US" sz="1200" dirty="0"/>
              <a:t>: Need to program all</a:t>
            </a:r>
            <a:endParaRPr kumimoji="1"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C050F-3695-D303-D898-03B515487E3D}"/>
              </a:ext>
            </a:extLst>
          </p:cNvPr>
          <p:cNvSpPr/>
          <p:nvPr/>
        </p:nvSpPr>
        <p:spPr>
          <a:xfrm>
            <a:off x="3098800" y="3112176"/>
            <a:ext cx="2641600" cy="1688424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u="sng" dirty="0"/>
              <a:t>Option 2</a:t>
            </a:r>
          </a:p>
          <a:p>
            <a:pPr algn="ctr"/>
            <a:r>
              <a:rPr kumimoji="1" lang="en-US" altLang="ja-JP" sz="1600" dirty="0"/>
              <a:t>Logstash +</a:t>
            </a:r>
            <a:r>
              <a:rPr kumimoji="1" lang="en-US" sz="1600" dirty="0"/>
              <a:t> Python</a:t>
            </a:r>
            <a:endParaRPr kumimoji="1" lang="en-US" sz="1200" dirty="0"/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kumimoji="1" lang="en-US" sz="1200" u="sng" dirty="0"/>
              <a:t>Merit</a:t>
            </a:r>
            <a:r>
              <a:rPr kumimoji="1" lang="en-US" sz="1200" dirty="0"/>
              <a:t>: Special tool for CDC with better performance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kumimoji="1" lang="en-US" sz="1200" u="sng" dirty="0"/>
              <a:t>Demerit</a:t>
            </a:r>
            <a:r>
              <a:rPr kumimoji="1" lang="en-US" sz="1200" dirty="0"/>
              <a:t>: Need to learn/upskill several program languages</a:t>
            </a:r>
            <a:endParaRPr kumimoji="1"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1DF07-8C27-1FEA-791F-04CDC3B7F335}"/>
              </a:ext>
            </a:extLst>
          </p:cNvPr>
          <p:cNvSpPr txBox="1"/>
          <p:nvPr/>
        </p:nvSpPr>
        <p:spPr>
          <a:xfrm>
            <a:off x="3258329" y="849803"/>
            <a:ext cx="2347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CDC and ETL function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EDF4B-48BF-376A-0082-25C4AA58504C}"/>
              </a:ext>
            </a:extLst>
          </p:cNvPr>
          <p:cNvSpPr/>
          <p:nvPr/>
        </p:nvSpPr>
        <p:spPr>
          <a:xfrm>
            <a:off x="5816600" y="1157580"/>
            <a:ext cx="2641600" cy="1907660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u="sng" dirty="0"/>
              <a:t>Option 1</a:t>
            </a:r>
          </a:p>
          <a:p>
            <a:pPr algn="ctr"/>
            <a:r>
              <a:rPr kumimoji="1" lang="en-US" sz="1600" dirty="0"/>
              <a:t>Any SQL server</a:t>
            </a:r>
          </a:p>
          <a:p>
            <a:pPr algn="ctr"/>
            <a:endParaRPr kumimoji="1" lang="en-US" sz="1200" dirty="0"/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kumimoji="1" lang="en-US" sz="1200" u="sng" dirty="0"/>
              <a:t>Merit</a:t>
            </a:r>
            <a:r>
              <a:rPr kumimoji="1" lang="en-US" sz="1200" dirty="0"/>
              <a:t>: Most familiar DB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kumimoji="1" lang="en-US" sz="1200" u="sng" dirty="0"/>
              <a:t>Demerit</a:t>
            </a:r>
            <a:r>
              <a:rPr kumimoji="1" lang="en-US" sz="1200" dirty="0"/>
              <a:t>: License cost for large scale usage</a:t>
            </a:r>
            <a:endParaRPr kumimoji="1"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104F5E-CBE6-E2E3-6BC2-5C0D8AC9BF1A}"/>
              </a:ext>
            </a:extLst>
          </p:cNvPr>
          <p:cNvSpPr txBox="1"/>
          <p:nvPr/>
        </p:nvSpPr>
        <p:spPr>
          <a:xfrm>
            <a:off x="5816600" y="776265"/>
            <a:ext cx="2347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3">
                    <a:lumMod val="75000"/>
                  </a:schemeClr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BigData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effectLst>
                  <a:glow rad="241300">
                    <a:schemeClr val="bg1">
                      <a:alpha val="79000"/>
                    </a:schemeClr>
                  </a:glow>
                </a:effectLst>
              </a:rPr>
              <a:t>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215FBF-484B-5CD6-1424-C3449551F868}"/>
              </a:ext>
            </a:extLst>
          </p:cNvPr>
          <p:cNvSpPr/>
          <p:nvPr/>
        </p:nvSpPr>
        <p:spPr>
          <a:xfrm>
            <a:off x="5816600" y="3138778"/>
            <a:ext cx="2641600" cy="1662208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600" u="sng" dirty="0"/>
              <a:t>Option 2</a:t>
            </a:r>
          </a:p>
          <a:p>
            <a:pPr algn="ctr"/>
            <a:r>
              <a:rPr kumimoji="1" lang="en-US" sz="1600" dirty="0"/>
              <a:t>SQL + NoSQL server</a:t>
            </a:r>
            <a:endParaRPr kumimoji="1" lang="en-US" sz="1200" dirty="0"/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kumimoji="1" lang="en-US" sz="1200" u="sng" dirty="0"/>
              <a:t>Merit</a:t>
            </a:r>
            <a:r>
              <a:rPr kumimoji="1" lang="en-US" sz="1200" dirty="0"/>
              <a:t>: Reduce cost in NoSQL DB by Logstash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kumimoji="1" lang="en-US" sz="1200" u="sng" dirty="0"/>
              <a:t>Demerit</a:t>
            </a:r>
            <a:r>
              <a:rPr kumimoji="1" lang="en-US" sz="1200" dirty="0"/>
              <a:t>: Need to learn/upskill for NoSQL</a:t>
            </a:r>
            <a:endParaRPr kumimoji="1" lang="en-US" sz="1600" dirty="0"/>
          </a:p>
        </p:txBody>
      </p:sp>
    </p:spTree>
    <p:extLst>
      <p:ext uri="{BB962C8B-B14F-4D97-AF65-F5344CB8AC3E}">
        <p14:creationId xmlns:p14="http://schemas.microsoft.com/office/powerpoint/2010/main" val="21237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939A-6E0C-2B76-4859-4C0C53E45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detailing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E374A-1EBE-87A0-8F8B-E90A57A800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Meiryo UI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1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Meiryo UI" pitchFamily="50" charset="-128"/>
                <a:ea typeface="Verdana" panose="020B0604030504040204" pitchFamily="34" charset="0"/>
                <a:cs typeface="+mn-cs"/>
              </a:rPr>
              <a:t> </a:t>
            </a:r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0466C-DDF6-C2AF-65BF-FD9B7B5808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298037"/>
            <a:ext cx="9144000" cy="851959"/>
          </a:xfrm>
        </p:spPr>
        <p:txBody>
          <a:bodyPr/>
          <a:lstStyle/>
          <a:p>
            <a:r>
              <a:rPr lang="en-US" dirty="0">
                <a:solidFill>
                  <a:srgbClr val="2508D4"/>
                </a:solidFill>
              </a:rPr>
              <a:t>Will invite related GC IS to discuss.</a:t>
            </a:r>
          </a:p>
          <a:p>
            <a:r>
              <a:rPr lang="en-US" dirty="0">
                <a:solidFill>
                  <a:srgbClr val="2508D4"/>
                </a:solidFill>
              </a:rPr>
              <a:t>First conclusion target by Fri 11/15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65461-C019-5E6E-A8CA-8E2CF570E713}"/>
              </a:ext>
            </a:extLst>
          </p:cNvPr>
          <p:cNvSpPr txBox="1"/>
          <p:nvPr/>
        </p:nvSpPr>
        <p:spPr>
          <a:xfrm>
            <a:off x="197962" y="708004"/>
            <a:ext cx="92194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Items to be investigated and evaluated:</a:t>
            </a:r>
          </a:p>
          <a:p>
            <a:endParaRPr lang="en-US" dirty="0"/>
          </a:p>
          <a:p>
            <a:r>
              <a:rPr lang="en-US" dirty="0"/>
              <a:t>-Impact to the data source and network</a:t>
            </a:r>
          </a:p>
          <a:p>
            <a:endParaRPr lang="en-US" dirty="0"/>
          </a:p>
          <a:p>
            <a:r>
              <a:rPr lang="en-US" dirty="0"/>
              <a:t>-DB server requirement (ram/</a:t>
            </a:r>
            <a:r>
              <a:rPr lang="en-US" dirty="0" err="1"/>
              <a:t>cpu</a:t>
            </a:r>
            <a:r>
              <a:rPr lang="en-US" dirty="0"/>
              <a:t>/DB)</a:t>
            </a:r>
          </a:p>
          <a:p>
            <a:endParaRPr lang="en-US" dirty="0"/>
          </a:p>
          <a:p>
            <a:r>
              <a:rPr lang="en-US" dirty="0"/>
              <a:t>-DMIA or other GC IS can support to implement or not? PM service provide?</a:t>
            </a:r>
          </a:p>
          <a:p>
            <a:endParaRPr lang="en-US" dirty="0"/>
          </a:p>
          <a:p>
            <a:r>
              <a:rPr lang="en-US" dirty="0"/>
              <a:t>-Implementation service and cost (initial setup/operation support after implement)</a:t>
            </a:r>
          </a:p>
          <a:p>
            <a:endParaRPr lang="en-US" dirty="0"/>
          </a:p>
          <a:p>
            <a:r>
              <a:rPr lang="en-US" dirty="0"/>
              <a:t>-Lead-time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9697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27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389586" y="6125650"/>
            <a:ext cx="4154421" cy="5880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en-US" sz="1600" b="1">
                <a:latin typeface="+mj-lt"/>
                <a:cs typeface="Calibri" panose="020F0502020204030204" pitchFamily="34" charset="0"/>
              </a:rPr>
              <a:t>PT. Denso Manufacturing Indonesia</a:t>
            </a:r>
          </a:p>
          <a:p>
            <a:pPr>
              <a:lnSpc>
                <a:spcPts val="2200"/>
              </a:lnSpc>
            </a:pPr>
            <a:r>
              <a:rPr lang="en-US" sz="1400" i="1">
                <a:latin typeface="+mj-lt"/>
                <a:cs typeface="Calibri" panose="020F0502020204030204" pitchFamily="34" charset="0"/>
              </a:rPr>
              <a:t>March 21, 2024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85BEF5C-9294-CE4B-11C6-D91C08BBC8FD}"/>
              </a:ext>
            </a:extLst>
          </p:cNvPr>
          <p:cNvSpPr txBox="1">
            <a:spLocks/>
          </p:cNvSpPr>
          <p:nvPr/>
        </p:nvSpPr>
        <p:spPr>
          <a:xfrm>
            <a:off x="250412" y="1319423"/>
            <a:ext cx="5262351" cy="443961"/>
          </a:xfrm>
          <a:prstGeom prst="rect">
            <a:avLst/>
          </a:prstGeom>
        </p:spPr>
        <p:txBody>
          <a:bodyPr vert="horz" wrap="square" lIns="182880" tIns="45720" rIns="91440" bIns="45720" rtlCol="0" anchor="t" anchorCtr="0">
            <a:noAutofit/>
          </a:bodyPr>
          <a:lstStyle>
            <a:lvl1pPr eaLnBrk="1" hangingPunct="1">
              <a:lnSpc>
                <a:spcPct val="110000"/>
              </a:lnSpc>
              <a:defRPr kumimoji="1" sz="3400" b="1" baseline="0">
                <a:latin typeface="+mj-ea"/>
                <a:ea typeface="+mj-ea"/>
                <a:cs typeface="Meiryo UI" pitchFamily="50" charset="-128"/>
              </a:defRPr>
            </a:lvl1pPr>
          </a:lstStyle>
          <a:p>
            <a:r>
              <a:rPr lang="en-US" altLang="ja-JP" sz="1800" b="0" i="1" kern="0">
                <a:solidFill>
                  <a:sysClr val="windowText" lastClr="000000"/>
                </a:solidFill>
                <a:latin typeface="+mj-lt"/>
              </a:rPr>
              <a:t>34</a:t>
            </a:r>
            <a:r>
              <a:rPr lang="en-US" altLang="ja-JP" sz="1800" b="0" i="1" kern="0" baseline="30000">
                <a:solidFill>
                  <a:sysClr val="windowText" lastClr="000000"/>
                </a:solidFill>
                <a:latin typeface="+mj-lt"/>
              </a:rPr>
              <a:t>th</a:t>
            </a:r>
            <a:r>
              <a:rPr lang="en-US" altLang="ja-JP" sz="1800" b="0" i="1" kern="0">
                <a:solidFill>
                  <a:sysClr val="windowText" lastClr="000000"/>
                </a:solidFill>
                <a:latin typeface="+mj-lt"/>
              </a:rPr>
              <a:t> AIPIC Meeting</a:t>
            </a:r>
            <a:endParaRPr lang="ja-JP" altLang="en-US" sz="1800" b="0" i="1" kern="0">
              <a:solidFill>
                <a:sysClr val="windowText" lastClr="000000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39350F-C5AF-6D36-8272-621B26C91706}"/>
              </a:ext>
            </a:extLst>
          </p:cNvPr>
          <p:cNvGrpSpPr/>
          <p:nvPr/>
        </p:nvGrpSpPr>
        <p:grpSpPr>
          <a:xfrm>
            <a:off x="242767" y="3750408"/>
            <a:ext cx="4879100" cy="2119725"/>
            <a:chOff x="4885492" y="3465611"/>
            <a:chExt cx="2189319" cy="10320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B4D2DF-04A1-2962-6C33-4FDAD04A0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977" t="49758" r="27153" b="-1"/>
            <a:stretch/>
          </p:blipFill>
          <p:spPr>
            <a:xfrm>
              <a:off x="4885492" y="3470574"/>
              <a:ext cx="1144447" cy="10270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1850A3-EDB6-2150-D7A2-F0C9B0FBE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666" t="49758" b="-1"/>
            <a:stretch/>
          </p:blipFill>
          <p:spPr>
            <a:xfrm>
              <a:off x="5998313" y="3465611"/>
              <a:ext cx="1076498" cy="1027056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C45F577-6F5D-6AFE-F795-A27388E5AF5E}"/>
              </a:ext>
            </a:extLst>
          </p:cNvPr>
          <p:cNvSpPr/>
          <p:nvPr/>
        </p:nvSpPr>
        <p:spPr>
          <a:xfrm>
            <a:off x="5142212" y="-19050"/>
            <a:ext cx="3995438" cy="69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460A91-DE2B-E8B4-4DC2-ED1F4E56F429}"/>
              </a:ext>
            </a:extLst>
          </p:cNvPr>
          <p:cNvGrpSpPr/>
          <p:nvPr/>
        </p:nvGrpSpPr>
        <p:grpSpPr>
          <a:xfrm flipH="1">
            <a:off x="5212038" y="-7299"/>
            <a:ext cx="3851237" cy="6909671"/>
            <a:chOff x="9527441" y="-24777"/>
            <a:chExt cx="3851237" cy="690967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4574CB0-78A5-CFA8-A481-C3421FA5DECC}"/>
                </a:ext>
              </a:extLst>
            </p:cNvPr>
            <p:cNvSpPr/>
            <p:nvPr/>
          </p:nvSpPr>
          <p:spPr>
            <a:xfrm>
              <a:off x="9527441" y="-21515"/>
              <a:ext cx="3022899" cy="6906409"/>
            </a:xfrm>
            <a:custGeom>
              <a:avLst/>
              <a:gdLst>
                <a:gd name="connsiteX0" fmla="*/ 2194560 w 3022899"/>
                <a:gd name="connsiteY0" fmla="*/ 0 h 6906409"/>
                <a:gd name="connsiteX1" fmla="*/ 3022899 w 3022899"/>
                <a:gd name="connsiteY1" fmla="*/ 10757 h 6906409"/>
                <a:gd name="connsiteX2" fmla="*/ 806824 w 3022899"/>
                <a:gd name="connsiteY2" fmla="*/ 6906409 h 6906409"/>
                <a:gd name="connsiteX3" fmla="*/ 0 w 3022899"/>
                <a:gd name="connsiteY3" fmla="*/ 6895651 h 6906409"/>
                <a:gd name="connsiteX4" fmla="*/ 2194560 w 3022899"/>
                <a:gd name="connsiteY4" fmla="*/ 0 h 690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899" h="6906409">
                  <a:moveTo>
                    <a:pt x="2194560" y="0"/>
                  </a:moveTo>
                  <a:lnTo>
                    <a:pt x="3022899" y="10757"/>
                  </a:lnTo>
                  <a:lnTo>
                    <a:pt x="806824" y="6906409"/>
                  </a:lnTo>
                  <a:lnTo>
                    <a:pt x="0" y="6895651"/>
                  </a:lnTo>
                  <a:lnTo>
                    <a:pt x="2194560" y="0"/>
                  </a:lnTo>
                  <a:close/>
                </a:path>
              </a:pathLst>
            </a:custGeom>
            <a:solidFill>
              <a:srgbClr val="BBE2F1"/>
            </a:solidFill>
            <a:ln>
              <a:solidFill>
                <a:srgbClr val="BBE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1452F6-4DBC-2147-E26A-25D158270404}"/>
                </a:ext>
              </a:extLst>
            </p:cNvPr>
            <p:cNvSpPr/>
            <p:nvPr/>
          </p:nvSpPr>
          <p:spPr>
            <a:xfrm>
              <a:off x="10355779" y="-24777"/>
              <a:ext cx="3022899" cy="6906409"/>
            </a:xfrm>
            <a:custGeom>
              <a:avLst/>
              <a:gdLst>
                <a:gd name="connsiteX0" fmla="*/ 2194560 w 3022899"/>
                <a:gd name="connsiteY0" fmla="*/ 0 h 6906409"/>
                <a:gd name="connsiteX1" fmla="*/ 3022899 w 3022899"/>
                <a:gd name="connsiteY1" fmla="*/ 10757 h 6906409"/>
                <a:gd name="connsiteX2" fmla="*/ 806824 w 3022899"/>
                <a:gd name="connsiteY2" fmla="*/ 6906409 h 6906409"/>
                <a:gd name="connsiteX3" fmla="*/ 0 w 3022899"/>
                <a:gd name="connsiteY3" fmla="*/ 6895651 h 6906409"/>
                <a:gd name="connsiteX4" fmla="*/ 2194560 w 3022899"/>
                <a:gd name="connsiteY4" fmla="*/ 0 h 690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2899" h="6906409">
                  <a:moveTo>
                    <a:pt x="2194560" y="0"/>
                  </a:moveTo>
                  <a:lnTo>
                    <a:pt x="3022899" y="10757"/>
                  </a:lnTo>
                  <a:lnTo>
                    <a:pt x="806824" y="6906409"/>
                  </a:lnTo>
                  <a:lnTo>
                    <a:pt x="0" y="6895651"/>
                  </a:lnTo>
                  <a:lnTo>
                    <a:pt x="2194560" y="0"/>
                  </a:lnTo>
                  <a:close/>
                </a:path>
              </a:pathLst>
            </a:custGeom>
            <a:solidFill>
              <a:srgbClr val="E4F3FA"/>
            </a:solidFill>
            <a:ln>
              <a:solidFill>
                <a:srgbClr val="E4F3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550E710-710F-CFD1-2379-590CC1692F42}"/>
              </a:ext>
            </a:extLst>
          </p:cNvPr>
          <p:cNvGrpSpPr/>
          <p:nvPr/>
        </p:nvGrpSpPr>
        <p:grpSpPr>
          <a:xfrm>
            <a:off x="5053288" y="-24777"/>
            <a:ext cx="3857587" cy="6909671"/>
            <a:chOff x="9521091" y="-24777"/>
            <a:chExt cx="3857587" cy="69096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EC5BB0-A6EF-1FA3-6F83-0B7DADBA2B45}"/>
                </a:ext>
              </a:extLst>
            </p:cNvPr>
            <p:cNvGrpSpPr/>
            <p:nvPr/>
          </p:nvGrpSpPr>
          <p:grpSpPr>
            <a:xfrm>
              <a:off x="9521091" y="-24777"/>
              <a:ext cx="3857587" cy="6909671"/>
              <a:chOff x="9521091" y="-24777"/>
              <a:chExt cx="3857587" cy="6909671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143D7B2-33B9-0263-C983-A391C20A163A}"/>
                  </a:ext>
                </a:extLst>
              </p:cNvPr>
              <p:cNvSpPr/>
              <p:nvPr/>
            </p:nvSpPr>
            <p:spPr>
              <a:xfrm>
                <a:off x="9521091" y="-21515"/>
                <a:ext cx="3022899" cy="6906409"/>
              </a:xfrm>
              <a:custGeom>
                <a:avLst/>
                <a:gdLst>
                  <a:gd name="connsiteX0" fmla="*/ 2194560 w 3022899"/>
                  <a:gd name="connsiteY0" fmla="*/ 0 h 6906409"/>
                  <a:gd name="connsiteX1" fmla="*/ 3022899 w 3022899"/>
                  <a:gd name="connsiteY1" fmla="*/ 10757 h 6906409"/>
                  <a:gd name="connsiteX2" fmla="*/ 806824 w 3022899"/>
                  <a:gd name="connsiteY2" fmla="*/ 6906409 h 6906409"/>
                  <a:gd name="connsiteX3" fmla="*/ 0 w 3022899"/>
                  <a:gd name="connsiteY3" fmla="*/ 6895651 h 6906409"/>
                  <a:gd name="connsiteX4" fmla="*/ 2194560 w 3022899"/>
                  <a:gd name="connsiteY4" fmla="*/ 0 h 690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2899" h="6906409">
                    <a:moveTo>
                      <a:pt x="2194560" y="0"/>
                    </a:moveTo>
                    <a:lnTo>
                      <a:pt x="3022899" y="10757"/>
                    </a:lnTo>
                    <a:lnTo>
                      <a:pt x="806824" y="6906409"/>
                    </a:lnTo>
                    <a:lnTo>
                      <a:pt x="0" y="6895651"/>
                    </a:lnTo>
                    <a:lnTo>
                      <a:pt x="2194560" y="0"/>
                    </a:lnTo>
                    <a:close/>
                  </a:path>
                </a:pathLst>
              </a:custGeom>
              <a:solidFill>
                <a:srgbClr val="E6002E"/>
              </a:solidFill>
              <a:ln>
                <a:solidFill>
                  <a:srgbClr val="E6002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D5D6004-48FB-9057-F17A-DD57DAAD0B13}"/>
                  </a:ext>
                </a:extLst>
              </p:cNvPr>
              <p:cNvSpPr/>
              <p:nvPr/>
            </p:nvSpPr>
            <p:spPr>
              <a:xfrm>
                <a:off x="10355779" y="-24777"/>
                <a:ext cx="3022899" cy="6906409"/>
              </a:xfrm>
              <a:custGeom>
                <a:avLst/>
                <a:gdLst>
                  <a:gd name="connsiteX0" fmla="*/ 2194560 w 3022899"/>
                  <a:gd name="connsiteY0" fmla="*/ 0 h 6906409"/>
                  <a:gd name="connsiteX1" fmla="*/ 3022899 w 3022899"/>
                  <a:gd name="connsiteY1" fmla="*/ 10757 h 6906409"/>
                  <a:gd name="connsiteX2" fmla="*/ 806824 w 3022899"/>
                  <a:gd name="connsiteY2" fmla="*/ 6906409 h 6906409"/>
                  <a:gd name="connsiteX3" fmla="*/ 0 w 3022899"/>
                  <a:gd name="connsiteY3" fmla="*/ 6895651 h 6906409"/>
                  <a:gd name="connsiteX4" fmla="*/ 2194560 w 3022899"/>
                  <a:gd name="connsiteY4" fmla="*/ 0 h 6906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2899" h="6906409">
                    <a:moveTo>
                      <a:pt x="2194560" y="0"/>
                    </a:moveTo>
                    <a:lnTo>
                      <a:pt x="3022899" y="10757"/>
                    </a:lnTo>
                    <a:lnTo>
                      <a:pt x="806824" y="6906409"/>
                    </a:lnTo>
                    <a:lnTo>
                      <a:pt x="0" y="6895651"/>
                    </a:lnTo>
                    <a:lnTo>
                      <a:pt x="2194560" y="0"/>
                    </a:lnTo>
                    <a:close/>
                  </a:path>
                </a:pathLst>
              </a:custGeom>
              <a:solidFill>
                <a:srgbClr val="EB6087"/>
              </a:solidFill>
              <a:ln>
                <a:solidFill>
                  <a:srgbClr val="EB60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62ABF8-F130-CBDF-5790-5C03A99F7417}"/>
                </a:ext>
              </a:extLst>
            </p:cNvPr>
            <p:cNvSpPr/>
            <p:nvPr/>
          </p:nvSpPr>
          <p:spPr>
            <a:xfrm>
              <a:off x="11524191" y="1886618"/>
              <a:ext cx="836818" cy="2596481"/>
            </a:xfrm>
            <a:custGeom>
              <a:avLst/>
              <a:gdLst>
                <a:gd name="connsiteX0" fmla="*/ 411480 w 815340"/>
                <a:gd name="connsiteY0" fmla="*/ 0 h 2529840"/>
                <a:gd name="connsiteX1" fmla="*/ 815340 w 815340"/>
                <a:gd name="connsiteY1" fmla="*/ 1264920 h 2529840"/>
                <a:gd name="connsiteX2" fmla="*/ 396240 w 815340"/>
                <a:gd name="connsiteY2" fmla="*/ 2529840 h 2529840"/>
                <a:gd name="connsiteX3" fmla="*/ 0 w 815340"/>
                <a:gd name="connsiteY3" fmla="*/ 1264920 h 2529840"/>
                <a:gd name="connsiteX4" fmla="*/ 411480 w 815340"/>
                <a:gd name="connsiteY4" fmla="*/ 0 h 25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40" h="2529840">
                  <a:moveTo>
                    <a:pt x="411480" y="0"/>
                  </a:moveTo>
                  <a:lnTo>
                    <a:pt x="815340" y="1264920"/>
                  </a:lnTo>
                  <a:lnTo>
                    <a:pt x="396240" y="2529840"/>
                  </a:lnTo>
                  <a:lnTo>
                    <a:pt x="0" y="126492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AC557F"/>
            </a:solidFill>
            <a:ln>
              <a:solidFill>
                <a:srgbClr val="AC55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58D117-90E7-31B1-1134-CEAB89B134E6}"/>
                </a:ext>
              </a:extLst>
            </p:cNvPr>
            <p:cNvSpPr/>
            <p:nvPr/>
          </p:nvSpPr>
          <p:spPr>
            <a:xfrm>
              <a:off x="11124914" y="3159405"/>
              <a:ext cx="815340" cy="2529840"/>
            </a:xfrm>
            <a:custGeom>
              <a:avLst/>
              <a:gdLst>
                <a:gd name="connsiteX0" fmla="*/ 411480 w 815340"/>
                <a:gd name="connsiteY0" fmla="*/ 0 h 2529840"/>
                <a:gd name="connsiteX1" fmla="*/ 815340 w 815340"/>
                <a:gd name="connsiteY1" fmla="*/ 1264920 h 2529840"/>
                <a:gd name="connsiteX2" fmla="*/ 396240 w 815340"/>
                <a:gd name="connsiteY2" fmla="*/ 2529840 h 2529840"/>
                <a:gd name="connsiteX3" fmla="*/ 0 w 815340"/>
                <a:gd name="connsiteY3" fmla="*/ 1264920 h 2529840"/>
                <a:gd name="connsiteX4" fmla="*/ 411480 w 815340"/>
                <a:gd name="connsiteY4" fmla="*/ 0 h 25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40" h="2529840">
                  <a:moveTo>
                    <a:pt x="411480" y="0"/>
                  </a:moveTo>
                  <a:lnTo>
                    <a:pt x="815340" y="1264920"/>
                  </a:lnTo>
                  <a:lnTo>
                    <a:pt x="396240" y="2529840"/>
                  </a:lnTo>
                  <a:lnTo>
                    <a:pt x="0" y="126492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D25B83"/>
            </a:solidFill>
            <a:ln>
              <a:solidFill>
                <a:srgbClr val="D25B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4079EA-5B4D-02B4-D4FF-2F9020B6DAD4}"/>
                </a:ext>
              </a:extLst>
            </p:cNvPr>
            <p:cNvSpPr/>
            <p:nvPr/>
          </p:nvSpPr>
          <p:spPr>
            <a:xfrm>
              <a:off x="11118565" y="579008"/>
              <a:ext cx="815340" cy="2559744"/>
            </a:xfrm>
            <a:custGeom>
              <a:avLst/>
              <a:gdLst>
                <a:gd name="connsiteX0" fmla="*/ 411480 w 815340"/>
                <a:gd name="connsiteY0" fmla="*/ 0 h 2529840"/>
                <a:gd name="connsiteX1" fmla="*/ 815340 w 815340"/>
                <a:gd name="connsiteY1" fmla="*/ 1264920 h 2529840"/>
                <a:gd name="connsiteX2" fmla="*/ 396240 w 815340"/>
                <a:gd name="connsiteY2" fmla="*/ 2529840 h 2529840"/>
                <a:gd name="connsiteX3" fmla="*/ 0 w 815340"/>
                <a:gd name="connsiteY3" fmla="*/ 1264920 h 2529840"/>
                <a:gd name="connsiteX4" fmla="*/ 411480 w 815340"/>
                <a:gd name="connsiteY4" fmla="*/ 0 h 25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40" h="2529840">
                  <a:moveTo>
                    <a:pt x="411480" y="0"/>
                  </a:moveTo>
                  <a:lnTo>
                    <a:pt x="815340" y="1264920"/>
                  </a:lnTo>
                  <a:lnTo>
                    <a:pt x="396240" y="2529840"/>
                  </a:lnTo>
                  <a:lnTo>
                    <a:pt x="0" y="126492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A9002B"/>
            </a:solidFill>
            <a:ln>
              <a:solidFill>
                <a:srgbClr val="A9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0BC90E-0435-7510-9702-76FCC190FEBA}"/>
                </a:ext>
              </a:extLst>
            </p:cNvPr>
            <p:cNvSpPr/>
            <p:nvPr/>
          </p:nvSpPr>
          <p:spPr>
            <a:xfrm>
              <a:off x="10715187" y="1864220"/>
              <a:ext cx="805815" cy="2529840"/>
            </a:xfrm>
            <a:custGeom>
              <a:avLst/>
              <a:gdLst>
                <a:gd name="connsiteX0" fmla="*/ 411480 w 815340"/>
                <a:gd name="connsiteY0" fmla="*/ 0 h 2529840"/>
                <a:gd name="connsiteX1" fmla="*/ 815340 w 815340"/>
                <a:gd name="connsiteY1" fmla="*/ 1264920 h 2529840"/>
                <a:gd name="connsiteX2" fmla="*/ 396240 w 815340"/>
                <a:gd name="connsiteY2" fmla="*/ 2529840 h 2529840"/>
                <a:gd name="connsiteX3" fmla="*/ 0 w 815340"/>
                <a:gd name="connsiteY3" fmla="*/ 1264920 h 2529840"/>
                <a:gd name="connsiteX4" fmla="*/ 411480 w 815340"/>
                <a:gd name="connsiteY4" fmla="*/ 0 h 25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340" h="2529840">
                  <a:moveTo>
                    <a:pt x="411480" y="0"/>
                  </a:moveTo>
                  <a:lnTo>
                    <a:pt x="815340" y="1264920"/>
                  </a:lnTo>
                  <a:lnTo>
                    <a:pt x="396240" y="2529840"/>
                  </a:lnTo>
                  <a:lnTo>
                    <a:pt x="0" y="1264920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CD002B"/>
            </a:solidFill>
            <a:ln>
              <a:solidFill>
                <a:srgbClr val="CD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627CCC-72EE-C728-AFE8-985F9AC62708}"/>
              </a:ext>
            </a:extLst>
          </p:cNvPr>
          <p:cNvGrpSpPr/>
          <p:nvPr/>
        </p:nvGrpSpPr>
        <p:grpSpPr>
          <a:xfrm>
            <a:off x="8042921" y="5535699"/>
            <a:ext cx="416867" cy="301808"/>
            <a:chOff x="8042921" y="5535699"/>
            <a:chExt cx="416867" cy="30180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34F26931-6EE0-9F4E-F5AE-94D344E313BF}"/>
                </a:ext>
              </a:extLst>
            </p:cNvPr>
            <p:cNvSpPr/>
            <p:nvPr/>
          </p:nvSpPr>
          <p:spPr>
            <a:xfrm rot="19771417">
              <a:off x="8148248" y="5663136"/>
              <a:ext cx="181083" cy="173028"/>
            </a:xfrm>
            <a:prstGeom prst="blockArc">
              <a:avLst>
                <a:gd name="adj1" fmla="val 15791141"/>
                <a:gd name="adj2" fmla="val 20554379"/>
                <a:gd name="adj3" fmla="val 11786"/>
              </a:avLst>
            </a:prstGeom>
            <a:solidFill>
              <a:schemeClr val="bg2"/>
            </a:solidFill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14">
              <a:extLst>
                <a:ext uri="{FF2B5EF4-FFF2-40B4-BE49-F238E27FC236}">
                  <a16:creationId xmlns:a16="http://schemas.microsoft.com/office/drawing/2014/main" id="{47EB110F-4605-BECE-9970-2E6445DB9C7A}"/>
                </a:ext>
              </a:extLst>
            </p:cNvPr>
            <p:cNvSpPr/>
            <p:nvPr/>
          </p:nvSpPr>
          <p:spPr>
            <a:xfrm rot="428312">
              <a:off x="8103634" y="5598478"/>
              <a:ext cx="280748" cy="239029"/>
            </a:xfrm>
            <a:prstGeom prst="blockArc">
              <a:avLst>
                <a:gd name="adj1" fmla="val 12170771"/>
                <a:gd name="adj2" fmla="val 19254259"/>
                <a:gd name="adj3" fmla="val 6638"/>
              </a:avLst>
            </a:prstGeom>
            <a:solidFill>
              <a:schemeClr val="bg2"/>
            </a:solidFill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97DA0086-293A-1E8F-898A-37F321B71155}"/>
                </a:ext>
              </a:extLst>
            </p:cNvPr>
            <p:cNvSpPr/>
            <p:nvPr/>
          </p:nvSpPr>
          <p:spPr>
            <a:xfrm rot="465901">
              <a:off x="8042921" y="5535699"/>
              <a:ext cx="416867" cy="294012"/>
            </a:xfrm>
            <a:prstGeom prst="blockArc">
              <a:avLst>
                <a:gd name="adj1" fmla="val 11624672"/>
                <a:gd name="adj2" fmla="val 19254259"/>
                <a:gd name="adj3" fmla="val 6638"/>
              </a:avLst>
            </a:prstGeom>
            <a:solidFill>
              <a:schemeClr val="bg2"/>
            </a:solidFill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13"/>
          <p:cNvSpPr txBox="1"/>
          <p:nvPr/>
        </p:nvSpPr>
        <p:spPr>
          <a:xfrm>
            <a:off x="389586" y="2047193"/>
            <a:ext cx="6803694" cy="13707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ts val="3300"/>
              </a:lnSpc>
            </a:pPr>
            <a:r>
              <a:rPr lang="en-US" sz="2600" b="1">
                <a:latin typeface="+mj-lt"/>
                <a:cs typeface="Calibri" panose="020F0502020204030204" pitchFamily="34" charset="0"/>
              </a:rPr>
              <a:t>Simple Big Data Acquisition and Visualization</a:t>
            </a:r>
          </a:p>
          <a:p>
            <a:pPr>
              <a:lnSpc>
                <a:spcPts val="3300"/>
              </a:lnSpc>
            </a:pPr>
            <a:r>
              <a:rPr lang="en-US" sz="2000" i="1">
                <a:latin typeface="+mj-lt"/>
                <a:cs typeface="Calibri" panose="020F0502020204030204" pitchFamily="34" charset="0"/>
              </a:rPr>
              <a:t>~A Technical Insight~</a:t>
            </a:r>
            <a:endParaRPr lang="en-US" i="1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3A8B8F4-08EF-C3E7-3F26-493E21F58EAB}"/>
              </a:ext>
            </a:extLst>
          </p:cNvPr>
          <p:cNvSpPr/>
          <p:nvPr/>
        </p:nvSpPr>
        <p:spPr>
          <a:xfrm>
            <a:off x="8061034" y="5802759"/>
            <a:ext cx="312697" cy="31269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rgbClr val="FFFF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E67C66-DF9B-8B4C-1751-8EAA40598A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026" b="90132" l="5253" r="96364">
                        <a14:foregroundMark x1="22828" y1="49342" x2="18788" y2="72368"/>
                        <a14:foregroundMark x1="8283" y1="75658" x2="5253" y2="86842"/>
                        <a14:foregroundMark x1="76566" y1="43421" x2="72929" y2="80921"/>
                        <a14:foregroundMark x1="90303" y1="42763" x2="88485" y2="82237"/>
                        <a14:foregroundMark x1="96364" y1="46053" x2="91111" y2="85526"/>
                        <a14:foregroundMark x1="81010" y1="85526" x2="80606" y2="82237"/>
                        <a14:foregroundMark x1="61010" y1="84211" x2="58586" y2="67763"/>
                        <a14:foregroundMark x1="54545" y1="88816" x2="65253" y2="87500"/>
                        <a14:foregroundMark x1="54949" y1="34868" x2="52121" y2="23026"/>
                        <a14:foregroundMark x1="54949" y1="33553" x2="53131" y2="36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41"/>
          <a:stretch/>
        </p:blipFill>
        <p:spPr>
          <a:xfrm>
            <a:off x="7011332" y="5720890"/>
            <a:ext cx="2060727" cy="526679"/>
          </a:xfrm>
          <a:prstGeom prst="rect">
            <a:avLst/>
          </a:prstGeom>
        </p:spPr>
      </p:pic>
      <p:pic>
        <p:nvPicPr>
          <p:cNvPr id="46" name="Picture 45" descr="A white and red card with red and blue text&#10;&#10;Description automatically generated">
            <a:extLst>
              <a:ext uri="{FF2B5EF4-FFF2-40B4-BE49-F238E27FC236}">
                <a16:creationId xmlns:a16="http://schemas.microsoft.com/office/drawing/2014/main" id="{4E3BC34B-1766-0226-8587-EC06CDD656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91561" r="3622" b="4201"/>
          <a:stretch/>
        </p:blipFill>
        <p:spPr>
          <a:xfrm>
            <a:off x="7743825" y="6279213"/>
            <a:ext cx="1040606" cy="284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88932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87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87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87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87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A6C5-4168-9F86-42CD-6B531739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979" y="-28158"/>
            <a:ext cx="9144000" cy="296411"/>
          </a:xfrm>
        </p:spPr>
        <p:txBody>
          <a:bodyPr/>
          <a:lstStyle/>
          <a:p>
            <a:r>
              <a:rPr lang="en-US" sz="2400"/>
              <a:t>1. 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E5E31-94D0-8F0D-26C8-7198A767DE45}"/>
              </a:ext>
            </a:extLst>
          </p:cNvPr>
          <p:cNvSpPr txBox="1"/>
          <p:nvPr/>
        </p:nvSpPr>
        <p:spPr>
          <a:xfrm flipH="1">
            <a:off x="1755740" y="282000"/>
            <a:ext cx="4793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DMIA DX future image and roadmap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1BB531-E6CD-4D89-67F9-6DC7CC77CF15}"/>
              </a:ext>
            </a:extLst>
          </p:cNvPr>
          <p:cNvSpPr txBox="1"/>
          <p:nvPr/>
        </p:nvSpPr>
        <p:spPr>
          <a:xfrm>
            <a:off x="15185" y="6057134"/>
            <a:ext cx="911362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sng" strike="noStrike" kern="1200" cap="none" spc="0" normalizeH="0" baseline="0" noProof="0">
                <a:ln>
                  <a:noFill/>
                </a:ln>
                <a:effectLst>
                  <a:glow rad="101600">
                    <a:srgbClr val="FFFF00">
                      <a:alpha val="40000"/>
                    </a:srgbClr>
                  </a:glow>
                </a:effectLst>
                <a:uLnTx/>
                <a:uFillTx/>
                <a:ea typeface="Meiryo UI"/>
                <a:cs typeface="+mn-cs"/>
              </a:rPr>
              <a:t>Our Mission</a:t>
            </a:r>
            <a:r>
              <a:rPr kumimoji="0" lang="en-US" sz="1700" b="1" i="1" u="none" strike="noStrike" kern="1200" cap="none" spc="0" normalizeH="0" baseline="0" noProof="0">
                <a:ln>
                  <a:noFill/>
                </a:ln>
                <a:effectLst>
                  <a:glow rad="101600">
                    <a:srgbClr val="FFFF00">
                      <a:alpha val="40000"/>
                    </a:srgbClr>
                  </a:glow>
                </a:effectLst>
                <a:uLnTx/>
                <a:uFillTx/>
                <a:ea typeface="Meiryo UI"/>
                <a:cs typeface="+mn-cs"/>
              </a:rPr>
              <a:t>: Improve Operation And Management Workstyle By Low-Cost DX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C2E3303-22DC-2948-43EB-4955D176BE51}"/>
              </a:ext>
            </a:extLst>
          </p:cNvPr>
          <p:cNvGrpSpPr/>
          <p:nvPr/>
        </p:nvGrpSpPr>
        <p:grpSpPr>
          <a:xfrm>
            <a:off x="501860" y="2565262"/>
            <a:ext cx="8832640" cy="694018"/>
            <a:chOff x="1793574" y="418369"/>
            <a:chExt cx="7972322" cy="69401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A4319A-1F82-D6F3-DEC6-32B0603962FA}"/>
                </a:ext>
              </a:extLst>
            </p:cNvPr>
            <p:cNvSpPr txBox="1"/>
            <p:nvPr/>
          </p:nvSpPr>
          <p:spPr>
            <a:xfrm flipH="1">
              <a:off x="1793574" y="418369"/>
              <a:ext cx="1754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DX Roadmap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83F5CCF-A0EE-CCD0-206F-11790F2A5CE6}"/>
                </a:ext>
              </a:extLst>
            </p:cNvPr>
            <p:cNvGrpSpPr/>
            <p:nvPr/>
          </p:nvGrpSpPr>
          <p:grpSpPr>
            <a:xfrm>
              <a:off x="1800223" y="595531"/>
              <a:ext cx="7965673" cy="516856"/>
              <a:chOff x="1815700" y="435758"/>
              <a:chExt cx="9951143" cy="51685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093FA6-BF27-D8F6-C237-0B33928322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724" b="65802"/>
              <a:stretch/>
            </p:blipFill>
            <p:spPr>
              <a:xfrm>
                <a:off x="1815700" y="435758"/>
                <a:ext cx="8810012" cy="335835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73D18C-D83A-87F4-132B-78CFADD8DE53}"/>
                  </a:ext>
                </a:extLst>
              </p:cNvPr>
              <p:cNvSpPr txBox="1"/>
              <p:nvPr/>
            </p:nvSpPr>
            <p:spPr>
              <a:xfrm>
                <a:off x="2170264" y="721782"/>
                <a:ext cx="416388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>
                    <a:solidFill>
                      <a:schemeClr val="accent3">
                        <a:lumMod val="75000"/>
                      </a:schemeClr>
                    </a:solidFill>
                  </a:rPr>
                  <a:t>Digitalization &amp; Visualization</a:t>
                </a:r>
                <a:endParaRPr lang="en-ID" sz="900" b="1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C64997-BFFF-60D4-3CD4-4EFCD5595261}"/>
                  </a:ext>
                </a:extLst>
              </p:cNvPr>
              <p:cNvSpPr txBox="1"/>
              <p:nvPr/>
            </p:nvSpPr>
            <p:spPr>
              <a:xfrm>
                <a:off x="5393121" y="721781"/>
                <a:ext cx="34970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>
                    <a:solidFill>
                      <a:schemeClr val="accent3">
                        <a:lumMod val="75000"/>
                      </a:schemeClr>
                    </a:solidFill>
                  </a:rPr>
                  <a:t>Integration &amp; Automation</a:t>
                </a:r>
                <a:endParaRPr lang="en-ID" sz="900" b="1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5C7292E-7461-DC8A-DDC1-2574F2E4F2BB}"/>
                  </a:ext>
                </a:extLst>
              </p:cNvPr>
              <p:cNvSpPr txBox="1"/>
              <p:nvPr/>
            </p:nvSpPr>
            <p:spPr>
              <a:xfrm>
                <a:off x="7872002" y="718575"/>
                <a:ext cx="389484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>
                    <a:solidFill>
                      <a:srgbClr val="0000FF"/>
                    </a:solidFill>
                  </a:rPr>
                  <a:t>Big Data &amp; Artificial Intelligence </a:t>
                </a:r>
                <a:r>
                  <a:rPr lang="en-US" sz="1000" b="1" baseline="10000">
                    <a:solidFill>
                      <a:srgbClr val="0000FF"/>
                    </a:solidFill>
                  </a:rPr>
                  <a:t>(AI)</a:t>
                </a:r>
                <a:endParaRPr lang="en-ID" sz="900" b="1" baseline="1000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EF3B922E-178E-A846-46FE-C41C66D77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5725" y="8573"/>
            <a:ext cx="989718" cy="3647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300" b="1">
                <a:solidFill>
                  <a:srgbClr val="828282"/>
                </a:solidFill>
                <a:latin typeface="Meiryo UI" pitchFamily="50" charset="-128"/>
                <a:ea typeface="Meiryo UI" pitchFamily="50" charset="-128"/>
              </a:rPr>
              <a:t>1/4</a:t>
            </a:r>
            <a:endParaRPr kumimoji="1" lang="ja-JP" altLang="en-US" sz="1300" b="1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1187314-C95C-2C9A-9EA7-2288E97BEA2F}"/>
              </a:ext>
            </a:extLst>
          </p:cNvPr>
          <p:cNvGrpSpPr/>
          <p:nvPr/>
        </p:nvGrpSpPr>
        <p:grpSpPr>
          <a:xfrm>
            <a:off x="229595" y="494056"/>
            <a:ext cx="1324913" cy="2005138"/>
            <a:chOff x="7736951" y="395895"/>
            <a:chExt cx="1139888" cy="185303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A52FA0F-CB85-5591-FFCE-B6D5FF01D09C}"/>
                </a:ext>
              </a:extLst>
            </p:cNvPr>
            <p:cNvGrpSpPr/>
            <p:nvPr/>
          </p:nvGrpSpPr>
          <p:grpSpPr>
            <a:xfrm>
              <a:off x="7736951" y="395895"/>
              <a:ext cx="1139888" cy="944993"/>
              <a:chOff x="268293" y="467936"/>
              <a:chExt cx="2157080" cy="1303443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0C3505D-8B41-B4A7-9B55-F4C2D7CB8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93" y="467936"/>
                <a:ext cx="2157080" cy="1303443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7C8E0F-6459-FD65-E2E3-FDDA5146F7CF}"/>
                  </a:ext>
                </a:extLst>
              </p:cNvPr>
              <p:cNvSpPr/>
              <p:nvPr/>
            </p:nvSpPr>
            <p:spPr>
              <a:xfrm>
                <a:off x="999257" y="1336740"/>
                <a:ext cx="662269" cy="138490"/>
              </a:xfrm>
              <a:prstGeom prst="ellipse">
                <a:avLst/>
              </a:prstGeom>
              <a:noFill/>
              <a:ln w="63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endParaRP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9EFF75C-78B4-D2B8-89A8-F00EEFA2D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883" t="53390" r="31457" b="7270"/>
            <a:stretch/>
          </p:blipFill>
          <p:spPr>
            <a:xfrm>
              <a:off x="7766573" y="1521737"/>
              <a:ext cx="1110128" cy="727192"/>
            </a:xfrm>
            <a:prstGeom prst="rect">
              <a:avLst/>
            </a:prstGeom>
            <a:ln w="28575">
              <a:solidFill>
                <a:srgbClr val="99FFCC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BB417A1E-C1F1-224C-E399-1EB1E66C42E8}"/>
                </a:ext>
              </a:extLst>
            </p:cNvPr>
            <p:cNvSpPr/>
            <p:nvPr/>
          </p:nvSpPr>
          <p:spPr>
            <a:xfrm>
              <a:off x="8146030" y="715867"/>
              <a:ext cx="310982" cy="156948"/>
            </a:xfrm>
            <a:prstGeom prst="roundRect">
              <a:avLst>
                <a:gd name="adj" fmla="val 0"/>
              </a:avLst>
            </a:prstGeom>
            <a:solidFill>
              <a:srgbClr val="848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sz="6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Business Practices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A4140FC-09CF-3344-DA74-FC1D6D4D91D6}"/>
                </a:ext>
              </a:extLst>
            </p:cNvPr>
            <p:cNvSpPr/>
            <p:nvPr/>
          </p:nvSpPr>
          <p:spPr>
            <a:xfrm>
              <a:off x="8478324" y="685951"/>
              <a:ext cx="370656" cy="215161"/>
            </a:xfrm>
            <a:prstGeom prst="roundRect">
              <a:avLst>
                <a:gd name="adj" fmla="val 0"/>
              </a:avLst>
            </a:prstGeom>
            <a:solidFill>
              <a:srgbClr val="848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sz="5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Personnel &amp; Organization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C529214-187A-383F-CD7A-D31A695DA0BA}"/>
                </a:ext>
              </a:extLst>
            </p:cNvPr>
            <p:cNvSpPr/>
            <p:nvPr/>
          </p:nvSpPr>
          <p:spPr>
            <a:xfrm>
              <a:off x="7905262" y="1739247"/>
              <a:ext cx="777240" cy="181447"/>
            </a:xfrm>
            <a:prstGeom prst="roundRect">
              <a:avLst>
                <a:gd name="adj" fmla="val 13124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sz="700">
                  <a:solidFill>
                    <a:srgbClr val="DB002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Digitalization of Work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7FE8715-7F80-0C05-403D-3CCE9796188F}"/>
                </a:ext>
              </a:extLst>
            </p:cNvPr>
            <p:cNvGrpSpPr/>
            <p:nvPr/>
          </p:nvGrpSpPr>
          <p:grpSpPr>
            <a:xfrm>
              <a:off x="7893446" y="989003"/>
              <a:ext cx="807601" cy="941679"/>
              <a:chOff x="7902970" y="1005670"/>
              <a:chExt cx="792901" cy="924539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7CEC9783-E29D-5FD3-B3DD-261F8C4C017F}"/>
                  </a:ext>
                </a:extLst>
              </p:cNvPr>
              <p:cNvSpPr/>
              <p:nvPr/>
            </p:nvSpPr>
            <p:spPr>
              <a:xfrm>
                <a:off x="7902970" y="1722569"/>
                <a:ext cx="790473" cy="207640"/>
              </a:xfrm>
              <a:prstGeom prst="round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ID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707E235C-84A0-B7F6-AA3E-72A20C652D94}"/>
                  </a:ext>
                </a:extLst>
              </p:cNvPr>
              <p:cNvSpPr/>
              <p:nvPr/>
            </p:nvSpPr>
            <p:spPr>
              <a:xfrm>
                <a:off x="8123902" y="1005670"/>
                <a:ext cx="349289" cy="144783"/>
              </a:xfrm>
              <a:prstGeom prst="round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ID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D519039-9603-95F3-4EE9-FD5EBFCE3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449" y="1148753"/>
                <a:ext cx="227422" cy="592455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B42EA49-808C-B83C-3C67-0AAA536AFC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5223" y="1144943"/>
                <a:ext cx="216762" cy="600075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FE8FFF2-697F-731B-0290-AD9625F5097B}"/>
              </a:ext>
            </a:extLst>
          </p:cNvPr>
          <p:cNvGrpSpPr/>
          <p:nvPr/>
        </p:nvGrpSpPr>
        <p:grpSpPr>
          <a:xfrm>
            <a:off x="1683748" y="550502"/>
            <a:ext cx="7915936" cy="2143474"/>
            <a:chOff x="1683748" y="550502"/>
            <a:chExt cx="7915936" cy="214347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EB7548A-7964-E64A-E6AB-9003DCBE2D17}"/>
                </a:ext>
              </a:extLst>
            </p:cNvPr>
            <p:cNvGrpSpPr/>
            <p:nvPr/>
          </p:nvGrpSpPr>
          <p:grpSpPr>
            <a:xfrm>
              <a:off x="1683748" y="836373"/>
              <a:ext cx="7915936" cy="1702350"/>
              <a:chOff x="117524" y="647333"/>
              <a:chExt cx="8058800" cy="1908845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DEA7D96E-EF2D-BB7A-5771-CDCC9D8F56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733" t="43171" r="14881"/>
              <a:stretch/>
            </p:blipFill>
            <p:spPr>
              <a:xfrm>
                <a:off x="117524" y="653666"/>
                <a:ext cx="8058800" cy="1902512"/>
              </a:xfrm>
              <a:prstGeom prst="rect">
                <a:avLst/>
              </a:prstGeom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6029680-AA02-74A2-FDAA-E58BFB0F6EE4}"/>
                  </a:ext>
                </a:extLst>
              </p:cNvPr>
              <p:cNvSpPr/>
              <p:nvPr/>
            </p:nvSpPr>
            <p:spPr>
              <a:xfrm>
                <a:off x="788708" y="702214"/>
                <a:ext cx="1109442" cy="22495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kumimoji="1" lang="en-US" sz="105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LOGISTICS</a:t>
                </a:r>
                <a:endParaRPr kumimoji="1" lang="en-ID" sz="105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94CFD14-9434-C9E6-7D44-CD17EB356E32}"/>
                  </a:ext>
                </a:extLst>
              </p:cNvPr>
              <p:cNvSpPr/>
              <p:nvPr/>
            </p:nvSpPr>
            <p:spPr>
              <a:xfrm>
                <a:off x="890196" y="2180284"/>
                <a:ext cx="979813" cy="1683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kumimoji="1" lang="en-US" sz="105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FAC/SHE</a:t>
                </a:r>
                <a:endParaRPr kumimoji="1" lang="en-ID" sz="105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6E363A5-297A-D59C-B4E4-13C882D4FF91}"/>
                  </a:ext>
                </a:extLst>
              </p:cNvPr>
              <p:cNvSpPr/>
              <p:nvPr/>
            </p:nvSpPr>
            <p:spPr>
              <a:xfrm>
                <a:off x="4979265" y="677825"/>
                <a:ext cx="1045447" cy="20595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kumimoji="1" lang="en-US" sz="105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QUALITY</a:t>
                </a:r>
                <a:endParaRPr kumimoji="1" lang="en-ID" sz="105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426E888-C9D3-C5DA-F856-CAE671AFEFAA}"/>
                  </a:ext>
                </a:extLst>
              </p:cNvPr>
              <p:cNvSpPr/>
              <p:nvPr/>
            </p:nvSpPr>
            <p:spPr>
              <a:xfrm>
                <a:off x="2630364" y="2184199"/>
                <a:ext cx="1203764" cy="192322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kumimoji="1" lang="en-US" sz="10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PRODUCTION</a:t>
                </a:r>
                <a:endParaRPr kumimoji="1" lang="en-ID" sz="10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2E93AC8-CFD7-D61E-7381-F9E8DFCA6B75}"/>
                  </a:ext>
                </a:extLst>
              </p:cNvPr>
              <p:cNvSpPr/>
              <p:nvPr/>
            </p:nvSpPr>
            <p:spPr>
              <a:xfrm>
                <a:off x="6096219" y="647333"/>
                <a:ext cx="867086" cy="232313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kumimoji="1" lang="en-US" sz="105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OFFICE</a:t>
                </a:r>
                <a:endParaRPr kumimoji="1" lang="en-ID" sz="105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0F3350D-DC2C-B245-734A-C1B198AEC5B8}"/>
                  </a:ext>
                </a:extLst>
              </p:cNvPr>
              <p:cNvSpPr/>
              <p:nvPr/>
            </p:nvSpPr>
            <p:spPr>
              <a:xfrm>
                <a:off x="5070409" y="2209591"/>
                <a:ext cx="1666365" cy="20410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r>
                  <a:rPr kumimoji="1" lang="en-US" sz="105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MAINTENANCE</a:t>
                </a:r>
                <a:endParaRPr kumimoji="1" lang="en-ID" sz="105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49A6E53-942D-42DD-A7D5-037610DFBED9}"/>
                  </a:ext>
                </a:extLst>
              </p:cNvPr>
              <p:cNvSpPr/>
              <p:nvPr/>
            </p:nvSpPr>
            <p:spPr>
              <a:xfrm>
                <a:off x="1931835" y="688406"/>
                <a:ext cx="593752" cy="2390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marL="88900" indent="-8890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endParaRPr kumimoji="1" lang="en-US" sz="5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CD17E37-D1C7-6D2B-C9F4-D9E271B4592C}"/>
                  </a:ext>
                </a:extLst>
              </p:cNvPr>
              <p:cNvSpPr/>
              <p:nvPr/>
            </p:nvSpPr>
            <p:spPr>
              <a:xfrm>
                <a:off x="3061714" y="800779"/>
                <a:ext cx="781433" cy="16625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Free Rack System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80E24C8-CB9D-13F6-4B92-7ED0F1C94EC3}"/>
                  </a:ext>
                </a:extLst>
              </p:cNvPr>
              <p:cNvSpPr/>
              <p:nvPr/>
            </p:nvSpPr>
            <p:spPr>
              <a:xfrm>
                <a:off x="1782480" y="1265166"/>
                <a:ext cx="844359" cy="192477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Receiving &amp; Delivery Monitoring System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A8602BC-407C-9539-54F4-E9955EBD51BD}"/>
                  </a:ext>
                </a:extLst>
              </p:cNvPr>
              <p:cNvSpPr/>
              <p:nvPr/>
            </p:nvSpPr>
            <p:spPr>
              <a:xfrm>
                <a:off x="692329" y="1553381"/>
                <a:ext cx="920875" cy="155189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Energy Control System (ECS)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D89C10C-7FA4-0AE0-AABA-F5732D77EF72}"/>
                  </a:ext>
                </a:extLst>
              </p:cNvPr>
              <p:cNvSpPr/>
              <p:nvPr/>
            </p:nvSpPr>
            <p:spPr>
              <a:xfrm>
                <a:off x="836317" y="1739367"/>
                <a:ext cx="800680" cy="147097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Safety Alert System (SAS)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52CF863-B6C4-E354-015D-1DA818EBEBA9}"/>
                  </a:ext>
                </a:extLst>
              </p:cNvPr>
              <p:cNvSpPr/>
              <p:nvPr/>
            </p:nvSpPr>
            <p:spPr>
              <a:xfrm>
                <a:off x="1870009" y="2169295"/>
                <a:ext cx="741057" cy="2291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endParaRPr kumimoji="1" lang="en-US" sz="7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52DBF6B-797B-43E4-D9E0-58628B81B2E8}"/>
                  </a:ext>
                </a:extLst>
              </p:cNvPr>
              <p:cNvSpPr/>
              <p:nvPr/>
            </p:nvSpPr>
            <p:spPr>
              <a:xfrm>
                <a:off x="2729749" y="1643255"/>
                <a:ext cx="726945" cy="215681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MFG IoT Dashboard (MID)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B5E2BEA-C07B-2147-FC12-FF7014230764}"/>
                  </a:ext>
                </a:extLst>
              </p:cNvPr>
              <p:cNvSpPr/>
              <p:nvPr/>
            </p:nvSpPr>
            <p:spPr>
              <a:xfrm>
                <a:off x="3143956" y="1372485"/>
                <a:ext cx="589840" cy="128203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 err="1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Dqits</a:t>
                </a: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Camera (ORIN)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5DD9A3A-7EF4-C980-E37D-2A59A88A54F7}"/>
                  </a:ext>
                </a:extLst>
              </p:cNvPr>
              <p:cNvSpPr/>
              <p:nvPr/>
            </p:nvSpPr>
            <p:spPr>
              <a:xfrm>
                <a:off x="5394174" y="904003"/>
                <a:ext cx="843720" cy="17474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QUALITY MANAGEMENT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DC2FB93-DFD7-B7CC-AAA1-ACA43A4004CE}"/>
                  </a:ext>
                </a:extLst>
              </p:cNvPr>
              <p:cNvSpPr/>
              <p:nvPr/>
            </p:nvSpPr>
            <p:spPr>
              <a:xfrm>
                <a:off x="6465226" y="895213"/>
                <a:ext cx="843720" cy="27153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PAPERLESS WORKFLOW AND DOC CONTROL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93902F78-2B19-2CB2-FD4E-DF79062E1A24}"/>
                  </a:ext>
                </a:extLst>
              </p:cNvPr>
              <p:cNvSpPr/>
              <p:nvPr/>
            </p:nvSpPr>
            <p:spPr>
              <a:xfrm>
                <a:off x="3842229" y="2194654"/>
                <a:ext cx="1017813" cy="21254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REAL TIME PRODUCTION CONTROL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3B701610-0B72-3DCF-76F9-27056F266D55}"/>
                  </a:ext>
                </a:extLst>
              </p:cNvPr>
              <p:cNvSpPr/>
              <p:nvPr/>
            </p:nvSpPr>
            <p:spPr>
              <a:xfrm>
                <a:off x="4379878" y="1737406"/>
                <a:ext cx="537112" cy="249013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Spare-part Management (EPIC)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584EC760-D26E-04DE-FBC1-7D27A83A5724}"/>
                  </a:ext>
                </a:extLst>
              </p:cNvPr>
              <p:cNvSpPr/>
              <p:nvPr/>
            </p:nvSpPr>
            <p:spPr>
              <a:xfrm>
                <a:off x="3962701" y="669938"/>
                <a:ext cx="967215" cy="1382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>
                  <a:lnSpc>
                    <a:spcPct val="80000"/>
                  </a:lnSpc>
                </a:pPr>
                <a:r>
                  <a:rPr kumimoji="1" lang="en-US" sz="6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NG TRACEABILITY SYSTEM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33048AD-84D4-0518-9118-1177C5A02E13}"/>
                  </a:ext>
                </a:extLst>
              </p:cNvPr>
              <p:cNvSpPr/>
              <p:nvPr/>
            </p:nvSpPr>
            <p:spPr>
              <a:xfrm>
                <a:off x="4979260" y="1475384"/>
                <a:ext cx="820998" cy="184097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Machine Monitoring Dashboard (AMMD)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9571960-3288-013E-9EC6-F2C94E988880}"/>
                  </a:ext>
                </a:extLst>
              </p:cNvPr>
              <p:cNvSpPr/>
              <p:nvPr/>
            </p:nvSpPr>
            <p:spPr>
              <a:xfrm>
                <a:off x="5264857" y="1250081"/>
                <a:ext cx="736228" cy="210887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Multipurpose ID Card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804C12D6-941B-76F5-1078-4E8401A9F9CA}"/>
                  </a:ext>
                </a:extLst>
              </p:cNvPr>
              <p:cNvSpPr/>
              <p:nvPr/>
            </p:nvSpPr>
            <p:spPr>
              <a:xfrm>
                <a:off x="5800256" y="1500689"/>
                <a:ext cx="641886" cy="257799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E-Doc Control System (EDCS)</a:t>
                </a: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EAE85CCF-52EC-1A3A-D2A4-F06D767AB4AF}"/>
                  </a:ext>
                </a:extLst>
              </p:cNvPr>
              <p:cNvSpPr/>
              <p:nvPr/>
            </p:nvSpPr>
            <p:spPr>
              <a:xfrm>
                <a:off x="6644192" y="1459294"/>
                <a:ext cx="843720" cy="129096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HRSS Dashboard</a:t>
                </a: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E14E43-E7C1-824D-64CB-F7F9E779BF1C}"/>
                  </a:ext>
                </a:extLst>
              </p:cNvPr>
              <p:cNvSpPr/>
              <p:nvPr/>
            </p:nvSpPr>
            <p:spPr>
              <a:xfrm>
                <a:off x="5768313" y="1932587"/>
                <a:ext cx="758564" cy="250574"/>
              </a:xfrm>
              <a:prstGeom prst="roundRect">
                <a:avLst/>
              </a:prstGeom>
              <a:solidFill>
                <a:srgbClr val="C3F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 err="1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Kakotora</a:t>
                </a: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Record System (KKS)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37C68B7-A358-5F5B-108E-7819740EF06E}"/>
                  </a:ext>
                </a:extLst>
              </p:cNvPr>
              <p:cNvSpPr/>
              <p:nvPr/>
            </p:nvSpPr>
            <p:spPr>
              <a:xfrm>
                <a:off x="6727277" y="2201244"/>
                <a:ext cx="843721" cy="2126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MAINTENANCE MONITORING</a:t>
                </a:r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B68BD75F-1286-3286-0B18-1A8499A806C3}"/>
                  </a:ext>
                </a:extLst>
              </p:cNvPr>
              <p:cNvSpPr/>
              <p:nvPr/>
            </p:nvSpPr>
            <p:spPr>
              <a:xfrm>
                <a:off x="2151737" y="1938723"/>
                <a:ext cx="615614" cy="22915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sz="7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SHE MONITORING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377913-6D7C-F009-C3F3-EC9A9E283534}"/>
                </a:ext>
              </a:extLst>
            </p:cNvPr>
            <p:cNvSpPr/>
            <p:nvPr/>
          </p:nvSpPr>
          <p:spPr>
            <a:xfrm>
              <a:off x="1733306" y="2409345"/>
              <a:ext cx="7454906" cy="284631"/>
            </a:xfrm>
            <a:prstGeom prst="rect">
              <a:avLst/>
            </a:prstGeom>
            <a:noFill/>
          </p:spPr>
          <p:txBody>
            <a:bodyPr wrap="square" lIns="68516" tIns="34259" rIns="68516" bIns="34259" anchor="t">
              <a:spAutoFit/>
            </a:bodyPr>
            <a:lstStyle/>
            <a:p>
              <a:pPr marL="0" marR="0" lvl="0" indent="0" algn="l" defTabSz="3425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Improve business process by </a:t>
              </a:r>
              <a:r>
                <a:rPr lang="en-US" sz="1400" b="1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digital integrated system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throughout the company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C17DB9-D8A2-8875-005B-D8DDC24BC169}"/>
                </a:ext>
              </a:extLst>
            </p:cNvPr>
            <p:cNvSpPr/>
            <p:nvPr/>
          </p:nvSpPr>
          <p:spPr>
            <a:xfrm>
              <a:off x="3399126" y="550502"/>
              <a:ext cx="3767873" cy="284631"/>
            </a:xfrm>
            <a:prstGeom prst="rect">
              <a:avLst/>
            </a:prstGeom>
            <a:noFill/>
          </p:spPr>
          <p:txBody>
            <a:bodyPr wrap="square" lIns="68516" tIns="34259" rIns="68516" bIns="34259" anchor="t">
              <a:spAutoFit/>
            </a:bodyPr>
            <a:lstStyle/>
            <a:p>
              <a:pPr marL="0" marR="0" lvl="0" indent="0" algn="l" defTabSz="3425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SMART Manufacturing Company 2026</a:t>
              </a: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83045F4-20E4-5EE6-ECB2-5AA3A4772C96}"/>
                </a:ext>
              </a:extLst>
            </p:cNvPr>
            <p:cNvSpPr/>
            <p:nvPr/>
          </p:nvSpPr>
          <p:spPr>
            <a:xfrm>
              <a:off x="3398243" y="1673738"/>
              <a:ext cx="419100" cy="71437"/>
            </a:xfrm>
            <a:custGeom>
              <a:avLst/>
              <a:gdLst>
                <a:gd name="connsiteX0" fmla="*/ 0 w 419100"/>
                <a:gd name="connsiteY0" fmla="*/ 45243 h 71437"/>
                <a:gd name="connsiteX1" fmla="*/ 52387 w 419100"/>
                <a:gd name="connsiteY1" fmla="*/ 45243 h 71437"/>
                <a:gd name="connsiteX2" fmla="*/ 76200 w 419100"/>
                <a:gd name="connsiteY2" fmla="*/ 0 h 71437"/>
                <a:gd name="connsiteX3" fmla="*/ 123825 w 419100"/>
                <a:gd name="connsiteY3" fmla="*/ 57150 h 71437"/>
                <a:gd name="connsiteX4" fmla="*/ 419100 w 419100"/>
                <a:gd name="connsiteY4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71437">
                  <a:moveTo>
                    <a:pt x="0" y="45243"/>
                  </a:moveTo>
                  <a:lnTo>
                    <a:pt x="52387" y="45243"/>
                  </a:lnTo>
                  <a:lnTo>
                    <a:pt x="76200" y="0"/>
                  </a:lnTo>
                  <a:lnTo>
                    <a:pt x="123825" y="57150"/>
                  </a:lnTo>
                  <a:lnTo>
                    <a:pt x="419100" y="71437"/>
                  </a:lnTo>
                </a:path>
              </a:pathLst>
            </a:cu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71425AE-02D3-612C-AF65-3BAC7C59C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5913" y="1707075"/>
              <a:ext cx="0" cy="3571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4D507C5-9261-8FAA-8983-7F9874D89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7793" y="1683827"/>
              <a:ext cx="0" cy="4882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3B19CB-45C3-DDE7-2AC3-0469B36766D8}"/>
                </a:ext>
              </a:extLst>
            </p:cNvPr>
            <p:cNvSpPr txBox="1"/>
            <p:nvPr/>
          </p:nvSpPr>
          <p:spPr>
            <a:xfrm flipH="1">
              <a:off x="1793574" y="632788"/>
              <a:ext cx="1754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Future image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77A6A952-3478-F12F-0219-F6EAFA593A34}"/>
              </a:ext>
            </a:extLst>
          </p:cNvPr>
          <p:cNvSpPr txBox="1"/>
          <p:nvPr/>
        </p:nvSpPr>
        <p:spPr>
          <a:xfrm flipH="1">
            <a:off x="133957" y="3237525"/>
            <a:ext cx="3298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Current progress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3015F1EF-4873-10BC-96A9-579954547531}"/>
              </a:ext>
            </a:extLst>
          </p:cNvPr>
          <p:cNvSpPr/>
          <p:nvPr/>
        </p:nvSpPr>
        <p:spPr>
          <a:xfrm>
            <a:off x="338955" y="3828013"/>
            <a:ext cx="1536400" cy="58503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kumimoji="1" lang="en-US" sz="1600"/>
              <a:t>Digital Data</a:t>
            </a:r>
          </a:p>
          <a:p>
            <a:pPr algn="ctr"/>
            <a:r>
              <a:rPr kumimoji="1" lang="en-US" sz="1200" i="1"/>
              <a:t>already available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694B8F7C-3E9E-8B77-5004-37860278CEFF}"/>
              </a:ext>
            </a:extLst>
          </p:cNvPr>
          <p:cNvSpPr/>
          <p:nvPr/>
        </p:nvSpPr>
        <p:spPr>
          <a:xfrm>
            <a:off x="338955" y="4771920"/>
            <a:ext cx="1536400" cy="585030"/>
          </a:xfrm>
          <a:prstGeom prst="roundRect">
            <a:avLst/>
          </a:prstGeom>
          <a:solidFill>
            <a:srgbClr val="BBE2F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kumimoji="1" lang="en-US" sz="1600"/>
              <a:t>Visualization</a:t>
            </a:r>
          </a:p>
          <a:p>
            <a:pPr algn="ctr"/>
            <a:r>
              <a:rPr kumimoji="1" lang="en-US" sz="1200" i="1"/>
              <a:t>in each system</a:t>
            </a:r>
            <a:endParaRPr kumimoji="1" lang="en-US" i="1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72927CB-AF1E-A82F-88B3-305DFDD207E4}"/>
              </a:ext>
            </a:extLst>
          </p:cNvPr>
          <p:cNvCxnSpPr>
            <a:stCxn id="130" idx="2"/>
            <a:endCxn id="131" idx="0"/>
          </p:cNvCxnSpPr>
          <p:nvPr/>
        </p:nvCxnSpPr>
        <p:spPr>
          <a:xfrm>
            <a:off x="1107155" y="4413043"/>
            <a:ext cx="0" cy="35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D88F31E-A718-5BD8-1735-F711CEBD752C}"/>
              </a:ext>
            </a:extLst>
          </p:cNvPr>
          <p:cNvSpPr/>
          <p:nvPr/>
        </p:nvSpPr>
        <p:spPr>
          <a:xfrm>
            <a:off x="291415" y="3470793"/>
            <a:ext cx="3479150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Already start digitalization in each Dept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5" name="Picture 2">
            <a:extLst>
              <a:ext uri="{FF2B5EF4-FFF2-40B4-BE49-F238E27FC236}">
                <a16:creationId xmlns:a16="http://schemas.microsoft.com/office/drawing/2014/main" id="{0529CB5F-1211-EC5C-CC55-F226B902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91" y="5116358"/>
            <a:ext cx="336438" cy="3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0">
            <a:extLst>
              <a:ext uri="{FF2B5EF4-FFF2-40B4-BE49-F238E27FC236}">
                <a16:creationId xmlns:a16="http://schemas.microsoft.com/office/drawing/2014/main" id="{50EB11CC-AAA8-1785-9F8F-940D306B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694" y="3776871"/>
            <a:ext cx="455908" cy="3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2" descr="SharePoint - Wikipedia">
            <a:extLst>
              <a:ext uri="{FF2B5EF4-FFF2-40B4-BE49-F238E27FC236}">
                <a16:creationId xmlns:a16="http://schemas.microsoft.com/office/drawing/2014/main" id="{4BB639E4-2F35-7D3E-A9ED-72AB5DF3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48" y="4238733"/>
            <a:ext cx="323229" cy="31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34" descr="As400, ibm, png | PNGWing">
            <a:extLst>
              <a:ext uri="{FF2B5EF4-FFF2-40B4-BE49-F238E27FC236}">
                <a16:creationId xmlns:a16="http://schemas.microsoft.com/office/drawing/2014/main" id="{16F1D7E7-4779-444E-045B-C12C02EA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91" y="4679823"/>
            <a:ext cx="353944" cy="35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Left Brace 143">
            <a:extLst>
              <a:ext uri="{FF2B5EF4-FFF2-40B4-BE49-F238E27FC236}">
                <a16:creationId xmlns:a16="http://schemas.microsoft.com/office/drawing/2014/main" id="{A01BB2F0-2B6F-F078-DB08-8C7C7203D7C4}"/>
              </a:ext>
            </a:extLst>
          </p:cNvPr>
          <p:cNvSpPr/>
          <p:nvPr/>
        </p:nvSpPr>
        <p:spPr>
          <a:xfrm>
            <a:off x="1975722" y="3810129"/>
            <a:ext cx="145347" cy="1746259"/>
          </a:xfrm>
          <a:prstGeom prst="leftBrace">
            <a:avLst>
              <a:gd name="adj1" fmla="val 44061"/>
              <a:gd name="adj2" fmla="val 22051"/>
            </a:avLst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9BEA4B3-0F0B-F158-C21A-9C8857A76DFA}"/>
              </a:ext>
            </a:extLst>
          </p:cNvPr>
          <p:cNvSpPr/>
          <p:nvPr/>
        </p:nvSpPr>
        <p:spPr>
          <a:xfrm>
            <a:off x="2647602" y="3805182"/>
            <a:ext cx="933694" cy="29048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Web/SQL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16714DD-AA5A-AA3E-8680-D5BEE1428D8D}"/>
              </a:ext>
            </a:extLst>
          </p:cNvPr>
          <p:cNvSpPr/>
          <p:nvPr/>
        </p:nvSpPr>
        <p:spPr>
          <a:xfrm>
            <a:off x="2663344" y="4162772"/>
            <a:ext cx="933694" cy="500074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cloud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50A5AE7-9817-BB91-A54B-4FAE47E6A09F}"/>
              </a:ext>
            </a:extLst>
          </p:cNvPr>
          <p:cNvSpPr/>
          <p:nvPr/>
        </p:nvSpPr>
        <p:spPr>
          <a:xfrm>
            <a:off x="2663344" y="4684830"/>
            <a:ext cx="933694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AS400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3C0DD64-0BC0-C9C3-4866-87D1F6E3D591}"/>
              </a:ext>
            </a:extLst>
          </p:cNvPr>
          <p:cNvSpPr/>
          <p:nvPr/>
        </p:nvSpPr>
        <p:spPr>
          <a:xfrm>
            <a:off x="2663344" y="5134185"/>
            <a:ext cx="933694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Excel, </a:t>
            </a:r>
            <a:r>
              <a:rPr lang="en-US" sz="14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99228DD-8ABA-4D9D-F2E0-1A3711250408}"/>
              </a:ext>
            </a:extLst>
          </p:cNvPr>
          <p:cNvSpPr/>
          <p:nvPr/>
        </p:nvSpPr>
        <p:spPr>
          <a:xfrm>
            <a:off x="327562" y="5576361"/>
            <a:ext cx="4147599" cy="500074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Variety of system and data platforms according to user needs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91A4286-75AA-E8D1-3C61-9923273D413B}"/>
              </a:ext>
            </a:extLst>
          </p:cNvPr>
          <p:cNvSpPr txBox="1"/>
          <p:nvPr/>
        </p:nvSpPr>
        <p:spPr>
          <a:xfrm flipH="1">
            <a:off x="4049121" y="3235361"/>
            <a:ext cx="3298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Next challenge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5EBE333-8293-A68E-069A-196858450E76}"/>
              </a:ext>
            </a:extLst>
          </p:cNvPr>
          <p:cNvSpPr/>
          <p:nvPr/>
        </p:nvSpPr>
        <p:spPr>
          <a:xfrm>
            <a:off x="4257732" y="3470164"/>
            <a:ext cx="3479150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system/data integration of all Dept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F995E0C9-7407-E983-A739-6012E6080D86}"/>
              </a:ext>
            </a:extLst>
          </p:cNvPr>
          <p:cNvSpPr/>
          <p:nvPr/>
        </p:nvSpPr>
        <p:spPr>
          <a:xfrm>
            <a:off x="3727607" y="4136162"/>
            <a:ext cx="315742" cy="107007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1" name="Explosion: 8 Points 30">
            <a:extLst>
              <a:ext uri="{FF2B5EF4-FFF2-40B4-BE49-F238E27FC236}">
                <a16:creationId xmlns:a16="http://schemas.microsoft.com/office/drawing/2014/main" id="{E9DDEBAA-6B61-270B-8F01-2D0600521346}"/>
              </a:ext>
            </a:extLst>
          </p:cNvPr>
          <p:cNvSpPr/>
          <p:nvPr/>
        </p:nvSpPr>
        <p:spPr>
          <a:xfrm>
            <a:off x="7175028" y="5365827"/>
            <a:ext cx="2159472" cy="816504"/>
          </a:xfrm>
          <a:prstGeom prst="irregularSeal1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4AF487-0F38-DB9A-4410-27A6307F0E90}"/>
              </a:ext>
            </a:extLst>
          </p:cNvPr>
          <p:cNvSpPr/>
          <p:nvPr/>
        </p:nvSpPr>
        <p:spPr>
          <a:xfrm>
            <a:off x="7596436" y="5517634"/>
            <a:ext cx="1527085" cy="438519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 to big additional cost!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586A2F-919E-020F-289A-3926F3EBF1EF}"/>
              </a:ext>
            </a:extLst>
          </p:cNvPr>
          <p:cNvSpPr/>
          <p:nvPr/>
        </p:nvSpPr>
        <p:spPr>
          <a:xfrm>
            <a:off x="4164157" y="5574198"/>
            <a:ext cx="3337365" cy="500074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many different type of interfaces to integrate all systems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41BFFA-E341-6AC3-3B6D-DC3634621869}"/>
              </a:ext>
            </a:extLst>
          </p:cNvPr>
          <p:cNvGrpSpPr/>
          <p:nvPr/>
        </p:nvGrpSpPr>
        <p:grpSpPr>
          <a:xfrm>
            <a:off x="4393580" y="3876998"/>
            <a:ext cx="4273911" cy="1539655"/>
            <a:chOff x="4393580" y="3876998"/>
            <a:chExt cx="4273911" cy="15396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6BE78AE-3164-1A41-0DDA-FB15390AEA69}"/>
                </a:ext>
              </a:extLst>
            </p:cNvPr>
            <p:cNvGrpSpPr/>
            <p:nvPr/>
          </p:nvGrpSpPr>
          <p:grpSpPr>
            <a:xfrm>
              <a:off x="4538699" y="3876998"/>
              <a:ext cx="3989062" cy="1539655"/>
              <a:chOff x="4148595" y="3876998"/>
              <a:chExt cx="3989062" cy="153965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32CFD5C-A2B9-DFEE-BE01-DB6D44D58831}"/>
                  </a:ext>
                </a:extLst>
              </p:cNvPr>
              <p:cNvGrpSpPr/>
              <p:nvPr/>
            </p:nvGrpSpPr>
            <p:grpSpPr>
              <a:xfrm>
                <a:off x="4148595" y="3876998"/>
                <a:ext cx="3989062" cy="1539655"/>
                <a:chOff x="4548994" y="3879161"/>
                <a:chExt cx="3989062" cy="181353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07B89A23-388D-1BF6-B1C0-CFFEFF671CE3}"/>
                    </a:ext>
                  </a:extLst>
                </p:cNvPr>
                <p:cNvSpPr/>
                <p:nvPr/>
              </p:nvSpPr>
              <p:spPr>
                <a:xfrm>
                  <a:off x="4548994" y="3879161"/>
                  <a:ext cx="1177981" cy="44074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kumimoji="1" lang="en-US" sz="1200"/>
                    <a:t>A Dept System/Data</a:t>
                  </a:r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5EF4DE65-C8EF-C23E-C8C7-0B13700077FB}"/>
                    </a:ext>
                  </a:extLst>
                </p:cNvPr>
                <p:cNvSpPr/>
                <p:nvPr/>
              </p:nvSpPr>
              <p:spPr>
                <a:xfrm>
                  <a:off x="4548994" y="4571133"/>
                  <a:ext cx="1177981" cy="44074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kumimoji="1" lang="en-US" sz="1200"/>
                    <a:t>B Dept System/Data</a:t>
                  </a: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3C6C35B8-39FA-43D3-65AB-13ADF94E7F8F}"/>
                    </a:ext>
                  </a:extLst>
                </p:cNvPr>
                <p:cNvSpPr/>
                <p:nvPr/>
              </p:nvSpPr>
              <p:spPr>
                <a:xfrm>
                  <a:off x="4548994" y="5251951"/>
                  <a:ext cx="1177981" cy="44074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kumimoji="1" lang="en-US" sz="1200"/>
                    <a:t>C Dept System/Data</a:t>
                  </a:r>
                </a:p>
              </p:txBody>
            </p:sp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E77D0BA3-0639-DA3B-CDAC-471C740F926D}"/>
                    </a:ext>
                  </a:extLst>
                </p:cNvPr>
                <p:cNvSpPr/>
                <p:nvPr/>
              </p:nvSpPr>
              <p:spPr>
                <a:xfrm>
                  <a:off x="7360075" y="3879161"/>
                  <a:ext cx="1177981" cy="44074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kumimoji="1" lang="en-US" sz="1200"/>
                    <a:t>D Dept System/Data</a:t>
                  </a:r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E513E52A-299C-65D5-F059-94C83ABCE8D3}"/>
                    </a:ext>
                  </a:extLst>
                </p:cNvPr>
                <p:cNvSpPr/>
                <p:nvPr/>
              </p:nvSpPr>
              <p:spPr>
                <a:xfrm>
                  <a:off x="7360075" y="4571133"/>
                  <a:ext cx="1177981" cy="44074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kumimoji="1" lang="en-US" sz="1200"/>
                    <a:t>E Dept System/Data</a:t>
                  </a:r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D48DB21F-E7EA-1CF4-8925-D3F287AAB65A}"/>
                    </a:ext>
                  </a:extLst>
                </p:cNvPr>
                <p:cNvSpPr/>
                <p:nvPr/>
              </p:nvSpPr>
              <p:spPr>
                <a:xfrm>
                  <a:off x="7360075" y="5251951"/>
                  <a:ext cx="1177981" cy="44074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kumimoji="1" lang="en-US" sz="1200"/>
                    <a:t>F Dept  System/Data</a:t>
                  </a: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8965B4CC-4C89-A4FF-3FCD-11110C2E348C}"/>
                    </a:ext>
                  </a:extLst>
                </p:cNvPr>
                <p:cNvCxnSpPr>
                  <a:cxnSpLocks/>
                  <a:stCxn id="158" idx="3"/>
                  <a:endCxn id="161" idx="1"/>
                </p:cNvCxnSpPr>
                <p:nvPr/>
              </p:nvCxnSpPr>
              <p:spPr>
                <a:xfrm>
                  <a:off x="5726975" y="5472321"/>
                  <a:ext cx="1633100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5046078B-E2DF-07B8-841B-75F575661169}"/>
                    </a:ext>
                  </a:extLst>
                </p:cNvPr>
                <p:cNvCxnSpPr>
                  <a:cxnSpLocks/>
                  <a:stCxn id="157" idx="3"/>
                  <a:endCxn id="160" idx="1"/>
                </p:cNvCxnSpPr>
                <p:nvPr/>
              </p:nvCxnSpPr>
              <p:spPr>
                <a:xfrm>
                  <a:off x="5726975" y="4791503"/>
                  <a:ext cx="16331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4BB3D1CB-9FC8-6B45-BBB7-E00840C8BF41}"/>
                    </a:ext>
                  </a:extLst>
                </p:cNvPr>
                <p:cNvCxnSpPr>
                  <a:cxnSpLocks/>
                  <a:stCxn id="153" idx="3"/>
                  <a:endCxn id="159" idx="1"/>
                </p:cNvCxnSpPr>
                <p:nvPr/>
              </p:nvCxnSpPr>
              <p:spPr>
                <a:xfrm>
                  <a:off x="5726975" y="4099531"/>
                  <a:ext cx="1633100" cy="0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4383165A-994D-0A7A-08C7-03F17CFF5A59}"/>
                    </a:ext>
                  </a:extLst>
                </p:cNvPr>
                <p:cNvCxnSpPr>
                  <a:cxnSpLocks/>
                  <a:stCxn id="153" idx="3"/>
                  <a:endCxn id="160" idx="1"/>
                </p:cNvCxnSpPr>
                <p:nvPr/>
              </p:nvCxnSpPr>
              <p:spPr>
                <a:xfrm>
                  <a:off x="5726975" y="4099531"/>
                  <a:ext cx="1633100" cy="691972"/>
                </a:xfrm>
                <a:prstGeom prst="line">
                  <a:avLst/>
                </a:prstGeom>
                <a:ln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ED36523E-1A43-9719-8247-D948557492F6}"/>
                    </a:ext>
                  </a:extLst>
                </p:cNvPr>
                <p:cNvCxnSpPr>
                  <a:cxnSpLocks/>
                  <a:stCxn id="157" idx="3"/>
                  <a:endCxn id="159" idx="1"/>
                </p:cNvCxnSpPr>
                <p:nvPr/>
              </p:nvCxnSpPr>
              <p:spPr>
                <a:xfrm flipV="1">
                  <a:off x="5726975" y="4099531"/>
                  <a:ext cx="1633100" cy="691972"/>
                </a:xfrm>
                <a:prstGeom prst="line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3EA96A61-CBDC-C373-AB4E-6056FE8BE499}"/>
                    </a:ext>
                  </a:extLst>
                </p:cNvPr>
                <p:cNvCxnSpPr>
                  <a:cxnSpLocks/>
                  <a:stCxn id="158" idx="3"/>
                  <a:endCxn id="159" idx="1"/>
                </p:cNvCxnSpPr>
                <p:nvPr/>
              </p:nvCxnSpPr>
              <p:spPr>
                <a:xfrm flipV="1">
                  <a:off x="5726975" y="4099531"/>
                  <a:ext cx="1633100" cy="1372790"/>
                </a:xfrm>
                <a:prstGeom prst="line">
                  <a:avLst/>
                </a:prstGeom>
                <a:ln/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9CF6417-9181-94C4-D9CE-A902135027A8}"/>
                    </a:ext>
                  </a:extLst>
                </p:cNvPr>
                <p:cNvCxnSpPr>
                  <a:cxnSpLocks/>
                  <a:stCxn id="153" idx="3"/>
                  <a:endCxn id="161" idx="1"/>
                </p:cNvCxnSpPr>
                <p:nvPr/>
              </p:nvCxnSpPr>
              <p:spPr>
                <a:xfrm>
                  <a:off x="5726975" y="4099531"/>
                  <a:ext cx="1633100" cy="137279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310357B-D8B2-C2AF-2057-017DA3059230}"/>
                    </a:ext>
                  </a:extLst>
                </p:cNvPr>
                <p:cNvCxnSpPr>
                  <a:cxnSpLocks/>
                  <a:stCxn id="157" idx="3"/>
                  <a:endCxn id="161" idx="1"/>
                </p:cNvCxnSpPr>
                <p:nvPr/>
              </p:nvCxnSpPr>
              <p:spPr>
                <a:xfrm>
                  <a:off x="5726975" y="4791503"/>
                  <a:ext cx="1633100" cy="680818"/>
                </a:xfrm>
                <a:prstGeom prst="line">
                  <a:avLst/>
                </a:prstGeom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7362D08D-4F43-A5D6-61BA-2984A8BDA4D3}"/>
                    </a:ext>
                  </a:extLst>
                </p:cNvPr>
                <p:cNvCxnSpPr>
                  <a:cxnSpLocks/>
                  <a:stCxn id="158" idx="3"/>
                  <a:endCxn id="160" idx="1"/>
                </p:cNvCxnSpPr>
                <p:nvPr/>
              </p:nvCxnSpPr>
              <p:spPr>
                <a:xfrm flipV="1">
                  <a:off x="5726975" y="4791503"/>
                  <a:ext cx="1633100" cy="680818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F8E4BE1-088F-8E3D-C56D-8DA2B1463B8F}"/>
                    </a:ext>
                  </a:extLst>
                </p:cNvPr>
                <p:cNvCxnSpPr>
                  <a:cxnSpLocks/>
                  <a:stCxn id="161" idx="0"/>
                  <a:endCxn id="160" idx="2"/>
                </p:cNvCxnSpPr>
                <p:nvPr/>
              </p:nvCxnSpPr>
              <p:spPr>
                <a:xfrm flipV="1">
                  <a:off x="7949066" y="5011872"/>
                  <a:ext cx="0" cy="240079"/>
                </a:xfrm>
                <a:prstGeom prst="line">
                  <a:avLst/>
                </a:prstGeom>
                <a:ln w="31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24A2349-EE30-5B00-0491-C754346AED06}"/>
                    </a:ext>
                  </a:extLst>
                </p:cNvPr>
                <p:cNvCxnSpPr>
                  <a:cxnSpLocks/>
                  <a:stCxn id="158" idx="0"/>
                  <a:endCxn id="157" idx="2"/>
                </p:cNvCxnSpPr>
                <p:nvPr/>
              </p:nvCxnSpPr>
              <p:spPr>
                <a:xfrm flipV="1">
                  <a:off x="5137985" y="5011872"/>
                  <a:ext cx="0" cy="240079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1E369710-20CE-4586-55BB-C7E331CF24C3}"/>
                    </a:ext>
                  </a:extLst>
                </p:cNvPr>
                <p:cNvCxnSpPr>
                  <a:cxnSpLocks/>
                  <a:stCxn id="160" idx="0"/>
                  <a:endCxn id="159" idx="2"/>
                </p:cNvCxnSpPr>
                <p:nvPr/>
              </p:nvCxnSpPr>
              <p:spPr>
                <a:xfrm flipV="1">
                  <a:off x="7949066" y="4319900"/>
                  <a:ext cx="0" cy="251233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E0A818DF-87B5-CBE0-8490-CA5891027681}"/>
                    </a:ext>
                  </a:extLst>
                </p:cNvPr>
                <p:cNvCxnSpPr>
                  <a:cxnSpLocks/>
                  <a:stCxn id="157" idx="0"/>
                  <a:endCxn id="153" idx="2"/>
                </p:cNvCxnSpPr>
                <p:nvPr/>
              </p:nvCxnSpPr>
              <p:spPr>
                <a:xfrm flipV="1">
                  <a:off x="5137985" y="4319900"/>
                  <a:ext cx="0" cy="251233"/>
                </a:xfrm>
                <a:prstGeom prst="line">
                  <a:avLst/>
                </a:prstGeom>
                <a:ln w="31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566C805-57A0-5280-0BDD-D008FE33D4C5}"/>
                  </a:ext>
                </a:extLst>
              </p:cNvPr>
              <p:cNvSpPr/>
              <p:nvPr/>
            </p:nvSpPr>
            <p:spPr>
              <a:xfrm>
                <a:off x="5666858" y="4373382"/>
                <a:ext cx="962347" cy="507831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 lIns="0" tIns="0" rIns="0" bIns="0" anchor="t">
                <a:spAutoFit/>
              </a:bodyPr>
              <a:lstStyle/>
              <a:p>
                <a:pPr marL="0" marR="0" lvl="0" indent="0" algn="l" defTabSz="3425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b="1" i="1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100" b="1" i="1">
                    <a:solidFill>
                      <a:schemeClr val="bg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complex</a:t>
                </a:r>
                <a:r>
                  <a:rPr lang="en-US" sz="1100" b="1" i="1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system/data interfaces</a:t>
                </a:r>
                <a:endParaRPr kumimoji="0" lang="en-US" sz="11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9E45497-2389-4063-C528-AAB7F3E40C57}"/>
                </a:ext>
              </a:extLst>
            </p:cNvPr>
            <p:cNvSpPr/>
            <p:nvPr/>
          </p:nvSpPr>
          <p:spPr>
            <a:xfrm>
              <a:off x="4393580" y="4047893"/>
              <a:ext cx="133815" cy="1215483"/>
            </a:xfrm>
            <a:custGeom>
              <a:avLst/>
              <a:gdLst>
                <a:gd name="connsiteX0" fmla="*/ 133815 w 133815"/>
                <a:gd name="connsiteY0" fmla="*/ 0 h 1215483"/>
                <a:gd name="connsiteX1" fmla="*/ 0 w 133815"/>
                <a:gd name="connsiteY1" fmla="*/ 602166 h 1215483"/>
                <a:gd name="connsiteX2" fmla="*/ 133815 w 133815"/>
                <a:gd name="connsiteY2" fmla="*/ 1215483 h 1215483"/>
                <a:gd name="connsiteX3" fmla="*/ 133815 w 133815"/>
                <a:gd name="connsiteY3" fmla="*/ 1215483 h 121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815" h="1215483">
                  <a:moveTo>
                    <a:pt x="133815" y="0"/>
                  </a:moveTo>
                  <a:cubicBezTo>
                    <a:pt x="66907" y="199793"/>
                    <a:pt x="0" y="399586"/>
                    <a:pt x="0" y="602166"/>
                  </a:cubicBezTo>
                  <a:cubicBezTo>
                    <a:pt x="0" y="804746"/>
                    <a:pt x="133815" y="1215483"/>
                    <a:pt x="133815" y="1215483"/>
                  </a:cubicBezTo>
                  <a:lnTo>
                    <a:pt x="133815" y="1215483"/>
                  </a:lnTo>
                </a:path>
              </a:pathLst>
            </a:custGeom>
            <a:noFill/>
            <a:ln w="31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B9A053C-ACF7-CFE3-0B23-F6B02D1F9508}"/>
                </a:ext>
              </a:extLst>
            </p:cNvPr>
            <p:cNvSpPr/>
            <p:nvPr/>
          </p:nvSpPr>
          <p:spPr>
            <a:xfrm rot="10800000">
              <a:off x="8533676" y="4047893"/>
              <a:ext cx="133815" cy="1215483"/>
            </a:xfrm>
            <a:custGeom>
              <a:avLst/>
              <a:gdLst>
                <a:gd name="connsiteX0" fmla="*/ 133815 w 133815"/>
                <a:gd name="connsiteY0" fmla="*/ 0 h 1215483"/>
                <a:gd name="connsiteX1" fmla="*/ 0 w 133815"/>
                <a:gd name="connsiteY1" fmla="*/ 602166 h 1215483"/>
                <a:gd name="connsiteX2" fmla="*/ 133815 w 133815"/>
                <a:gd name="connsiteY2" fmla="*/ 1215483 h 1215483"/>
                <a:gd name="connsiteX3" fmla="*/ 133815 w 133815"/>
                <a:gd name="connsiteY3" fmla="*/ 1215483 h 121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815" h="1215483">
                  <a:moveTo>
                    <a:pt x="133815" y="0"/>
                  </a:moveTo>
                  <a:cubicBezTo>
                    <a:pt x="66907" y="199793"/>
                    <a:pt x="0" y="399586"/>
                    <a:pt x="0" y="602166"/>
                  </a:cubicBezTo>
                  <a:cubicBezTo>
                    <a:pt x="0" y="804746"/>
                    <a:pt x="133815" y="1215483"/>
                    <a:pt x="133815" y="1215483"/>
                  </a:cubicBezTo>
                  <a:lnTo>
                    <a:pt x="133815" y="1215483"/>
                  </a:lnTo>
                </a:path>
              </a:pathLst>
            </a:custGeom>
            <a:noFill/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DF802A8-D27D-7DC6-2510-1B90F3912F62}"/>
              </a:ext>
            </a:extLst>
          </p:cNvPr>
          <p:cNvCxnSpPr/>
          <p:nvPr/>
        </p:nvCxnSpPr>
        <p:spPr>
          <a:xfrm>
            <a:off x="3152913" y="2693976"/>
            <a:ext cx="0" cy="384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7090941-860F-B46F-1449-7624B6D43E89}"/>
              </a:ext>
            </a:extLst>
          </p:cNvPr>
          <p:cNvCxnSpPr>
            <a:cxnSpLocks/>
          </p:cNvCxnSpPr>
          <p:nvPr/>
        </p:nvCxnSpPr>
        <p:spPr>
          <a:xfrm flipH="1">
            <a:off x="2442722" y="3095946"/>
            <a:ext cx="710191" cy="26665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009ABE9-DD87-6DB5-8791-1808116DCA72}"/>
              </a:ext>
            </a:extLst>
          </p:cNvPr>
          <p:cNvCxnSpPr/>
          <p:nvPr/>
        </p:nvCxnSpPr>
        <p:spPr>
          <a:xfrm>
            <a:off x="3464128" y="2693976"/>
            <a:ext cx="0" cy="3842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341344E-1332-6417-C57D-CC3A5E0FC77E}"/>
              </a:ext>
            </a:extLst>
          </p:cNvPr>
          <p:cNvCxnSpPr>
            <a:cxnSpLocks/>
            <a:endCxn id="150" idx="3"/>
          </p:cNvCxnSpPr>
          <p:nvPr/>
        </p:nvCxnSpPr>
        <p:spPr>
          <a:xfrm>
            <a:off x="3476119" y="3084713"/>
            <a:ext cx="573002" cy="31992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4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A6C5-4168-9F86-42CD-6B531739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979" y="-28158"/>
            <a:ext cx="9144000" cy="296411"/>
          </a:xfrm>
        </p:spPr>
        <p:txBody>
          <a:bodyPr/>
          <a:lstStyle/>
          <a:p>
            <a:r>
              <a:rPr lang="en-US" sz="2400"/>
              <a:t>2. Issue &amp; Strategy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E5E31-94D0-8F0D-26C8-7198A767DE45}"/>
              </a:ext>
            </a:extLst>
          </p:cNvPr>
          <p:cNvSpPr txBox="1"/>
          <p:nvPr/>
        </p:nvSpPr>
        <p:spPr>
          <a:xfrm flipH="1">
            <a:off x="137453" y="373360"/>
            <a:ext cx="774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600" b="1">
                <a:solidFill>
                  <a:srgbClr val="000000"/>
                </a:solidFill>
                <a:ea typeface="Meiryo UI"/>
              </a:rPr>
              <a:t>Main </a:t>
            </a:r>
            <a:r>
              <a:rPr lang="en-US" sz="1600" b="1" err="1">
                <a:solidFill>
                  <a:srgbClr val="000000"/>
                </a:solidFill>
                <a:ea typeface="Meiryo UI"/>
              </a:rPr>
              <a:t>i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ssues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of </a:t>
            </a:r>
            <a:r>
              <a:rPr lang="en-US" sz="1600" b="1">
                <a:solidFill>
                  <a:srgbClr val="000000"/>
                </a:solidFill>
                <a:ea typeface="Meiryo UI"/>
              </a:rPr>
              <a:t>interface between 2 different system/data platforms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EF3B922E-178E-A846-46FE-C41C66D77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5725" y="8573"/>
            <a:ext cx="989718" cy="3647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300" b="1">
                <a:solidFill>
                  <a:srgbClr val="828282"/>
                </a:solidFill>
                <a:latin typeface="Meiryo UI" pitchFamily="50" charset="-128"/>
                <a:ea typeface="Meiryo UI" pitchFamily="50" charset="-128"/>
              </a:rPr>
              <a:t>2/4</a:t>
            </a:r>
            <a:endParaRPr kumimoji="1" lang="ja-JP" altLang="en-US" sz="1300" b="1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702D728-6A8B-26E5-A8E5-638025CCAD56}"/>
              </a:ext>
            </a:extLst>
          </p:cNvPr>
          <p:cNvSpPr txBox="1"/>
          <p:nvPr/>
        </p:nvSpPr>
        <p:spPr>
          <a:xfrm flipH="1">
            <a:off x="137453" y="3696350"/>
            <a:ext cx="3298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Our strategy</a:t>
            </a:r>
          </a:p>
        </p:txBody>
      </p:sp>
      <p:graphicFrame>
        <p:nvGraphicFramePr>
          <p:cNvPr id="193" name="Table 192">
            <a:extLst>
              <a:ext uri="{FF2B5EF4-FFF2-40B4-BE49-F238E27FC236}">
                <a16:creationId xmlns:a16="http://schemas.microsoft.com/office/drawing/2014/main" id="{A787513D-D106-736A-3F2F-98CEC5231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567133"/>
              </p:ext>
            </p:extLst>
          </p:nvPr>
        </p:nvGraphicFramePr>
        <p:xfrm>
          <a:off x="292100" y="751525"/>
          <a:ext cx="8286406" cy="298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1389800356"/>
                    </a:ext>
                  </a:extLst>
                </a:gridCol>
                <a:gridCol w="3992136">
                  <a:extLst>
                    <a:ext uri="{9D8B030D-6E8A-4147-A177-3AD203B41FA5}">
                      <a16:colId xmlns:a16="http://schemas.microsoft.com/office/drawing/2014/main" val="3521439533"/>
                    </a:ext>
                  </a:extLst>
                </a:gridCol>
                <a:gridCol w="3196990">
                  <a:extLst>
                    <a:ext uri="{9D8B030D-6E8A-4147-A177-3AD203B41FA5}">
                      <a16:colId xmlns:a16="http://schemas.microsoft.com/office/drawing/2014/main" val="51042436"/>
                    </a:ext>
                  </a:extLst>
                </a:gridCol>
              </a:tblGrid>
              <a:tr h="268180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Aspect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Common approach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Issue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9329"/>
                  </a:ext>
                </a:extLst>
              </a:tr>
              <a:tr h="1340900">
                <a:tc>
                  <a:txBody>
                    <a:bodyPr/>
                    <a:lstStyle/>
                    <a:p>
                      <a:r>
                        <a:rPr lang="en-US" sz="1400"/>
                        <a:t>Interface availability</a:t>
                      </a:r>
                    </a:p>
                  </a:txBody>
                  <a:tcPr marL="18288" marR="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8288" marR="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8288" marR="0" marT="0" marB="0"/>
                </a:tc>
                <a:extLst>
                  <a:ext uri="{0D108BD9-81ED-4DB2-BD59-A6C34878D82A}">
                    <a16:rowId xmlns:a16="http://schemas.microsoft.com/office/drawing/2014/main" val="11091336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US" sz="1400"/>
                        <a:t>Interface complexity</a:t>
                      </a:r>
                    </a:p>
                  </a:txBody>
                  <a:tcPr marL="18288" marR="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8288" marR="0" marT="0" marB="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18288" marR="0" marT="0" marB="0"/>
                </a:tc>
                <a:extLst>
                  <a:ext uri="{0D108BD9-81ED-4DB2-BD59-A6C34878D82A}">
                    <a16:rowId xmlns:a16="http://schemas.microsoft.com/office/drawing/2014/main" val="806401002"/>
                  </a:ext>
                </a:extLst>
              </a:tr>
            </a:tbl>
          </a:graphicData>
        </a:graphic>
      </p:graphicFrame>
      <p:sp>
        <p:nvSpPr>
          <p:cNvPr id="194" name="TextBox 193">
            <a:extLst>
              <a:ext uri="{FF2B5EF4-FFF2-40B4-BE49-F238E27FC236}">
                <a16:creationId xmlns:a16="http://schemas.microsoft.com/office/drawing/2014/main" id="{C0C4E00C-C89D-3781-D825-D54C672D9E94}"/>
              </a:ext>
            </a:extLst>
          </p:cNvPr>
          <p:cNvSpPr txBox="1"/>
          <p:nvPr/>
        </p:nvSpPr>
        <p:spPr>
          <a:xfrm>
            <a:off x="1356998" y="1000150"/>
            <a:ext cx="25584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interface to other system/data platform </a:t>
            </a:r>
            <a:r>
              <a:rPr kumimoji="1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not provided by default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must ask programmer </a:t>
            </a: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to make interface</a:t>
            </a:r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47D021E1-5779-A015-CE86-EE3CB4636B8B}"/>
              </a:ext>
            </a:extLst>
          </p:cNvPr>
          <p:cNvSpPr txBox="1"/>
          <p:nvPr/>
        </p:nvSpPr>
        <p:spPr>
          <a:xfrm>
            <a:off x="1356998" y="2375622"/>
            <a:ext cx="29582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interface </a:t>
            </a:r>
            <a:r>
              <a:rPr kumimoji="1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directly connects     </a:t>
            </a: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2 system/data platforms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400" kern="0">
              <a:solidFill>
                <a:srgbClr val="000000"/>
              </a:solidFill>
              <a:latin typeface="Meiryo UI"/>
              <a:ea typeface="Meiryo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must make </a:t>
            </a:r>
            <a:r>
              <a:rPr kumimoji="1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many interfaces </a:t>
            </a:r>
            <a:r>
              <a:rPr kumimoji="1" lang="en-US" sz="1400" kern="0">
                <a:solidFill>
                  <a:srgbClr val="000000"/>
                </a:solidFill>
                <a:latin typeface="Meiryo UI"/>
                <a:ea typeface="Meiryo UI"/>
              </a:rPr>
              <a:t>for all</a:t>
            </a: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 connection among systems/data platforms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532729B-533D-EBE6-896D-95708CF345BE}"/>
              </a:ext>
            </a:extLst>
          </p:cNvPr>
          <p:cNvSpPr txBox="1"/>
          <p:nvPr/>
        </p:nvSpPr>
        <p:spPr>
          <a:xfrm>
            <a:off x="5378747" y="1006195"/>
            <a:ext cx="23267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- in-house programmer not familiar/lack of knowledge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- need vendor support for core system related </a:t>
            </a: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  <a:sym typeface="Wingdings" panose="05000000000000000000" pitchFamily="2" charset="2"/>
              </a:rPr>
              <a:t> </a:t>
            </a:r>
            <a:r>
              <a:rPr kumimoji="1" lang="en-US" sz="1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/>
                <a:ea typeface="Meiryo UI"/>
                <a:cs typeface="+mn-cs"/>
                <a:sym typeface="Wingdings" panose="05000000000000000000" pitchFamily="2" charset="2"/>
              </a:rPr>
              <a:t>high cost</a:t>
            </a:r>
            <a:endParaRPr kumimoji="1" lang="en-US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0BEE477-1FE9-ADAB-4EBA-D98FAA22B2D2}"/>
              </a:ext>
            </a:extLst>
          </p:cNvPr>
          <p:cNvSpPr txBox="1"/>
          <p:nvPr/>
        </p:nvSpPr>
        <p:spPr>
          <a:xfrm>
            <a:off x="7557618" y="1711633"/>
            <a:ext cx="121480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1100" kern="0">
                <a:solidFill>
                  <a:srgbClr val="000000"/>
                </a:solidFill>
                <a:latin typeface="Meiryo UI"/>
                <a:ea typeface="Meiryo UI"/>
                <a:sym typeface="Wingdings" panose="05000000000000000000" pitchFamily="2" charset="2"/>
              </a:rPr>
              <a:t>Example:</a:t>
            </a:r>
          </a:p>
          <a:p>
            <a:r>
              <a:rPr kumimoji="1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  <a:sym typeface="Wingdings" panose="05000000000000000000" pitchFamily="2" charset="2"/>
              </a:rPr>
              <a:t>JDE interface </a:t>
            </a:r>
            <a:r>
              <a:rPr kumimoji="1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  <a:sym typeface="Wingdings" panose="05000000000000000000" pitchFamily="2" charset="2"/>
              </a:rPr>
              <a:t>~USD3000</a:t>
            </a:r>
            <a:endParaRPr lang="en-US" b="1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12874C2-B930-23E7-09C7-4180029A48F0}"/>
              </a:ext>
            </a:extLst>
          </p:cNvPr>
          <p:cNvSpPr txBox="1"/>
          <p:nvPr/>
        </p:nvSpPr>
        <p:spPr>
          <a:xfrm>
            <a:off x="5378747" y="2366755"/>
            <a:ext cx="2326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kern="0">
                <a:solidFill>
                  <a:srgbClr val="000000"/>
                </a:solidFill>
                <a:latin typeface="Meiryo UI"/>
                <a:ea typeface="Meiryo UI"/>
              </a:rPr>
              <a:t>- Too many interfaces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- Too complex relations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3AB8AAC-5D5F-2002-C8A9-11F45C1447DB}"/>
              </a:ext>
            </a:extLst>
          </p:cNvPr>
          <p:cNvSpPr txBox="1"/>
          <p:nvPr/>
        </p:nvSpPr>
        <p:spPr>
          <a:xfrm>
            <a:off x="5412430" y="2972745"/>
            <a:ext cx="2507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kern="0">
                <a:solidFill>
                  <a:srgbClr val="FF0000"/>
                </a:solidFill>
                <a:latin typeface="Meiryo UI"/>
                <a:ea typeface="Meiryo UI"/>
              </a:rPr>
              <a:t>Take time/cost to make, difficult to maintain (update, change, </a:t>
            </a:r>
            <a:r>
              <a:rPr kumimoji="1" lang="en-US" sz="1400" b="1" kern="0" err="1">
                <a:solidFill>
                  <a:srgbClr val="FF0000"/>
                </a:solidFill>
                <a:latin typeface="Meiryo UI"/>
                <a:ea typeface="Meiryo UI"/>
              </a:rPr>
              <a:t>etc</a:t>
            </a:r>
            <a:r>
              <a:rPr kumimoji="1" lang="en-US" sz="1400" b="1" kern="0">
                <a:solidFill>
                  <a:srgbClr val="FF0000"/>
                </a:solidFill>
                <a:latin typeface="Meiryo UI"/>
                <a:ea typeface="Meiryo UI"/>
              </a:rPr>
              <a:t>)</a:t>
            </a:r>
            <a:endParaRPr kumimoji="1" lang="en-US" sz="14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BF1A5595-58CF-3326-8019-4C5A4695D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6" y="4830011"/>
            <a:ext cx="1273710" cy="1059674"/>
          </a:xfrm>
          <a:prstGeom prst="rect">
            <a:avLst/>
          </a:prstGeom>
        </p:spPr>
      </p:pic>
      <p:sp>
        <p:nvSpPr>
          <p:cNvPr id="204" name="Arrow: Down 203">
            <a:extLst>
              <a:ext uri="{FF2B5EF4-FFF2-40B4-BE49-F238E27FC236}">
                <a16:creationId xmlns:a16="http://schemas.microsoft.com/office/drawing/2014/main" id="{F0293D53-2AA7-681F-DCCF-87BF61BBE7FD}"/>
              </a:ext>
            </a:extLst>
          </p:cNvPr>
          <p:cNvSpPr/>
          <p:nvPr/>
        </p:nvSpPr>
        <p:spPr>
          <a:xfrm>
            <a:off x="2574845" y="2898842"/>
            <a:ext cx="459727" cy="147807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A4808D2-6862-A436-A745-BB851C1F7C02}"/>
              </a:ext>
            </a:extLst>
          </p:cNvPr>
          <p:cNvSpPr txBox="1"/>
          <p:nvPr/>
        </p:nvSpPr>
        <p:spPr>
          <a:xfrm flipH="1">
            <a:off x="235126" y="3919253"/>
            <a:ext cx="1988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1. Simple topology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01987A0-734F-CEE4-B0C0-C4CA6846834A}"/>
              </a:ext>
            </a:extLst>
          </p:cNvPr>
          <p:cNvSpPr txBox="1"/>
          <p:nvPr/>
        </p:nvSpPr>
        <p:spPr>
          <a:xfrm flipH="1">
            <a:off x="4593324" y="3916911"/>
            <a:ext cx="437161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0000"/>
                </a:solidFill>
                <a:ea typeface="Meiryo UI"/>
              </a:rPr>
              <a:t>2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. Easy DX tool</a:t>
            </a:r>
            <a:r>
              <a:rPr lang="en-US" sz="1400" b="1">
                <a:solidFill>
                  <a:srgbClr val="000000"/>
                </a:solidFill>
                <a:ea typeface="Meiryo UI"/>
              </a:rPr>
              <a:t> to make data interface by in-house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09EB846-105F-05C0-F7C4-8D27F63B72CE}"/>
              </a:ext>
            </a:extLst>
          </p:cNvPr>
          <p:cNvGrpSpPr/>
          <p:nvPr/>
        </p:nvGrpSpPr>
        <p:grpSpPr>
          <a:xfrm>
            <a:off x="1855587" y="4830011"/>
            <a:ext cx="2492411" cy="1511054"/>
            <a:chOff x="4548994" y="3879161"/>
            <a:chExt cx="3989062" cy="2604532"/>
          </a:xfrm>
        </p:grpSpPr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89002008-D2A9-7223-904E-383F45681F93}"/>
                </a:ext>
              </a:extLst>
            </p:cNvPr>
            <p:cNvSpPr/>
            <p:nvPr/>
          </p:nvSpPr>
          <p:spPr>
            <a:xfrm>
              <a:off x="4548994" y="3879161"/>
              <a:ext cx="1177981" cy="44074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sz="800"/>
                <a:t>A Dept System/Data</a:t>
              </a:r>
            </a:p>
          </p:txBody>
        </p:sp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F7E42B09-652D-0047-AB27-95E2A20D7F86}"/>
                </a:ext>
              </a:extLst>
            </p:cNvPr>
            <p:cNvSpPr/>
            <p:nvPr/>
          </p:nvSpPr>
          <p:spPr>
            <a:xfrm>
              <a:off x="4548994" y="4571133"/>
              <a:ext cx="1177981" cy="44074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sz="800"/>
                <a:t>B Dept System/Data</a:t>
              </a:r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82D25D76-6D05-F13D-9FFA-DAF24C16135C}"/>
                </a:ext>
              </a:extLst>
            </p:cNvPr>
            <p:cNvSpPr/>
            <p:nvPr/>
          </p:nvSpPr>
          <p:spPr>
            <a:xfrm>
              <a:off x="4548994" y="5251951"/>
              <a:ext cx="1177981" cy="44074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sz="800"/>
                <a:t>C Dept System/Data</a:t>
              </a:r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03609691-319D-0B9A-2C2C-2728824A3607}"/>
                </a:ext>
              </a:extLst>
            </p:cNvPr>
            <p:cNvSpPr/>
            <p:nvPr/>
          </p:nvSpPr>
          <p:spPr>
            <a:xfrm>
              <a:off x="7360075" y="3879161"/>
              <a:ext cx="1177981" cy="44074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sz="800"/>
                <a:t>D Dept System/Data</a:t>
              </a:r>
            </a:p>
          </p:txBody>
        </p: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14DAA579-7685-2700-ACDE-AF6CED6A9375}"/>
                </a:ext>
              </a:extLst>
            </p:cNvPr>
            <p:cNvSpPr/>
            <p:nvPr/>
          </p:nvSpPr>
          <p:spPr>
            <a:xfrm>
              <a:off x="7360075" y="4571133"/>
              <a:ext cx="1177981" cy="44074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sz="800"/>
                <a:t>E Dept System/Data</a:t>
              </a:r>
            </a:p>
          </p:txBody>
        </p:sp>
        <p:sp>
          <p:nvSpPr>
            <p:cNvPr id="218" name="Rectangle: Rounded Corners 217">
              <a:extLst>
                <a:ext uri="{FF2B5EF4-FFF2-40B4-BE49-F238E27FC236}">
                  <a16:creationId xmlns:a16="http://schemas.microsoft.com/office/drawing/2014/main" id="{171C7F42-DA69-87B1-DC41-3B1214E6579F}"/>
                </a:ext>
              </a:extLst>
            </p:cNvPr>
            <p:cNvSpPr/>
            <p:nvPr/>
          </p:nvSpPr>
          <p:spPr>
            <a:xfrm>
              <a:off x="7360075" y="5251951"/>
              <a:ext cx="1177981" cy="44074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sz="800"/>
                <a:t>F Dept  System/Data</a:t>
              </a: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FBBCC41-600D-1C01-45DC-B6A0BA6E4026}"/>
                </a:ext>
              </a:extLst>
            </p:cNvPr>
            <p:cNvCxnSpPr>
              <a:cxnSpLocks/>
              <a:stCxn id="215" idx="3"/>
            </p:cNvCxnSpPr>
            <p:nvPr/>
          </p:nvCxnSpPr>
          <p:spPr>
            <a:xfrm flipV="1">
              <a:off x="5726975" y="5472320"/>
              <a:ext cx="456797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752ED0F-AE4A-FD71-6C8E-1B390C2C22C3}"/>
                </a:ext>
              </a:extLst>
            </p:cNvPr>
            <p:cNvCxnSpPr>
              <a:cxnSpLocks/>
              <a:stCxn id="214" idx="3"/>
            </p:cNvCxnSpPr>
            <p:nvPr/>
          </p:nvCxnSpPr>
          <p:spPr>
            <a:xfrm>
              <a:off x="5726975" y="4791503"/>
              <a:ext cx="456797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E2287E8-E814-7E03-F79D-91FBECE45159}"/>
                </a:ext>
              </a:extLst>
            </p:cNvPr>
            <p:cNvCxnSpPr>
              <a:cxnSpLocks/>
              <a:stCxn id="243" idx="3"/>
              <a:endCxn id="217" idx="1"/>
            </p:cNvCxnSpPr>
            <p:nvPr/>
          </p:nvCxnSpPr>
          <p:spPr>
            <a:xfrm>
              <a:off x="6910132" y="4780316"/>
              <a:ext cx="449942" cy="11188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E2AA3DB-5306-9A63-9095-1EA9A91F4E2F}"/>
                </a:ext>
              </a:extLst>
            </p:cNvPr>
            <p:cNvCxnSpPr>
              <a:cxnSpLocks/>
              <a:endCxn id="216" idx="1"/>
            </p:cNvCxnSpPr>
            <p:nvPr/>
          </p:nvCxnSpPr>
          <p:spPr>
            <a:xfrm>
              <a:off x="6903278" y="4099532"/>
              <a:ext cx="456797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9C638D7-F192-1352-4295-3E4B7CF10720}"/>
                </a:ext>
              </a:extLst>
            </p:cNvPr>
            <p:cNvCxnSpPr>
              <a:cxnSpLocks/>
              <a:stCxn id="213" idx="3"/>
            </p:cNvCxnSpPr>
            <p:nvPr/>
          </p:nvCxnSpPr>
          <p:spPr>
            <a:xfrm>
              <a:off x="5726975" y="4099532"/>
              <a:ext cx="48780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660C92C-64A0-84AD-1B94-A517390B1035}"/>
                </a:ext>
              </a:extLst>
            </p:cNvPr>
            <p:cNvCxnSpPr>
              <a:cxnSpLocks/>
              <a:endCxn id="218" idx="1"/>
            </p:cNvCxnSpPr>
            <p:nvPr/>
          </p:nvCxnSpPr>
          <p:spPr>
            <a:xfrm>
              <a:off x="6903278" y="5472320"/>
              <a:ext cx="456797" cy="1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8C2BF9D2-9BF1-A129-6AFB-CC72D816F460}"/>
                </a:ext>
              </a:extLst>
            </p:cNvPr>
            <p:cNvSpPr/>
            <p:nvPr/>
          </p:nvSpPr>
          <p:spPr>
            <a:xfrm>
              <a:off x="6214775" y="3899491"/>
              <a:ext cx="695357" cy="176164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sz="800" err="1"/>
                <a:t>BigData</a:t>
              </a:r>
              <a:r>
                <a:rPr kumimoji="1" lang="en-US" sz="800"/>
                <a:t> Server</a:t>
              </a:r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FB58070-2F96-636C-CAD9-882051CB4BBF}"/>
                </a:ext>
              </a:extLst>
            </p:cNvPr>
            <p:cNvCxnSpPr>
              <a:cxnSpLocks/>
              <a:endCxn id="243" idx="2"/>
            </p:cNvCxnSpPr>
            <p:nvPr/>
          </p:nvCxnSpPr>
          <p:spPr>
            <a:xfrm flipV="1">
              <a:off x="6562455" y="5661139"/>
              <a:ext cx="0" cy="271630"/>
            </a:xfrm>
            <a:prstGeom prst="line">
              <a:avLst/>
            </a:prstGeom>
            <a:ln>
              <a:solidFill>
                <a:srgbClr val="0000FF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: Rounded Corners 251">
              <a:extLst>
                <a:ext uri="{FF2B5EF4-FFF2-40B4-BE49-F238E27FC236}">
                  <a16:creationId xmlns:a16="http://schemas.microsoft.com/office/drawing/2014/main" id="{FAE9E9EA-019F-A473-326D-671A5844A417}"/>
                </a:ext>
              </a:extLst>
            </p:cNvPr>
            <p:cNvSpPr/>
            <p:nvPr/>
          </p:nvSpPr>
          <p:spPr>
            <a:xfrm>
              <a:off x="5596353" y="5962907"/>
              <a:ext cx="1932199" cy="520786"/>
            </a:xfrm>
            <a:prstGeom prst="roundRect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sz="800"/>
                <a:t>Integrated DASHBOARD</a:t>
              </a:r>
            </a:p>
          </p:txBody>
        </p:sp>
      </p:grpSp>
      <p:sp>
        <p:nvSpPr>
          <p:cNvPr id="232" name="Arrow: Right 231">
            <a:extLst>
              <a:ext uri="{FF2B5EF4-FFF2-40B4-BE49-F238E27FC236}">
                <a16:creationId xmlns:a16="http://schemas.microsoft.com/office/drawing/2014/main" id="{4297BE89-CF8D-2C89-1F0F-CA469589C8B7}"/>
              </a:ext>
            </a:extLst>
          </p:cNvPr>
          <p:cNvSpPr/>
          <p:nvPr/>
        </p:nvSpPr>
        <p:spPr>
          <a:xfrm>
            <a:off x="1618961" y="5139918"/>
            <a:ext cx="90672" cy="468397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B8EF22-A4D1-9554-B104-38EFD03A7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21382"/>
              </p:ext>
            </p:extLst>
          </p:nvPr>
        </p:nvGraphicFramePr>
        <p:xfrm>
          <a:off x="4672447" y="4627117"/>
          <a:ext cx="4292491" cy="1563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742">
                  <a:extLst>
                    <a:ext uri="{9D8B030D-6E8A-4147-A177-3AD203B41FA5}">
                      <a16:colId xmlns:a16="http://schemas.microsoft.com/office/drawing/2014/main" val="1389800356"/>
                    </a:ext>
                  </a:extLst>
                </a:gridCol>
                <a:gridCol w="616181">
                  <a:extLst>
                    <a:ext uri="{9D8B030D-6E8A-4147-A177-3AD203B41FA5}">
                      <a16:colId xmlns:a16="http://schemas.microsoft.com/office/drawing/2014/main" val="1351970759"/>
                    </a:ext>
                  </a:extLst>
                </a:gridCol>
                <a:gridCol w="616181">
                  <a:extLst>
                    <a:ext uri="{9D8B030D-6E8A-4147-A177-3AD203B41FA5}">
                      <a16:colId xmlns:a16="http://schemas.microsoft.com/office/drawing/2014/main" val="3521439533"/>
                    </a:ext>
                  </a:extLst>
                </a:gridCol>
                <a:gridCol w="616181">
                  <a:extLst>
                    <a:ext uri="{9D8B030D-6E8A-4147-A177-3AD203B41FA5}">
                      <a16:colId xmlns:a16="http://schemas.microsoft.com/office/drawing/2014/main" val="4273720454"/>
                    </a:ext>
                  </a:extLst>
                </a:gridCol>
                <a:gridCol w="628603">
                  <a:extLst>
                    <a:ext uri="{9D8B030D-6E8A-4147-A177-3AD203B41FA5}">
                      <a16:colId xmlns:a16="http://schemas.microsoft.com/office/drawing/2014/main" val="51042436"/>
                    </a:ext>
                  </a:extLst>
                </a:gridCol>
                <a:gridCol w="628603">
                  <a:extLst>
                    <a:ext uri="{9D8B030D-6E8A-4147-A177-3AD203B41FA5}">
                      <a16:colId xmlns:a16="http://schemas.microsoft.com/office/drawing/2014/main" val="1953634499"/>
                    </a:ext>
                  </a:extLst>
                </a:gridCol>
              </a:tblGrid>
              <a:tr h="111298"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Concern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VBA Macro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PowerAutomate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UiPath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Python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9329"/>
                  </a:ext>
                </a:extLst>
              </a:tr>
              <a:tr h="111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050" b="0"/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/>
                        <a:t>Web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/>
                        <a:t>Desktop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916825"/>
                  </a:ext>
                </a:extLst>
              </a:tr>
              <a:tr h="302095">
                <a:tc>
                  <a:txBody>
                    <a:bodyPr/>
                    <a:lstStyle/>
                    <a:p>
                      <a:pPr algn="ctr"/>
                      <a:r>
                        <a:rPr lang="en-US" sz="1050" b="0"/>
                        <a:t>Multi-platform </a:t>
                      </a:r>
                      <a:r>
                        <a:rPr lang="en-US" sz="900" b="0"/>
                        <a:t>(windows, </a:t>
                      </a:r>
                      <a:r>
                        <a:rPr lang="en-US" sz="900" b="0" err="1"/>
                        <a:t>linux</a:t>
                      </a:r>
                      <a:r>
                        <a:rPr lang="en-US" sz="900" b="0"/>
                        <a:t>, android, server)</a:t>
                      </a:r>
                      <a:endParaRPr lang="en-US" sz="1050" b="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50"/>
                        <a:t>X</a:t>
                      </a:r>
                      <a:endParaRPr lang="en-US" sz="105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50"/>
                        <a:t>△</a:t>
                      </a:r>
                      <a:endParaRPr lang="en-US" sz="105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</a:rPr>
                        <a:t>〇</a:t>
                      </a:r>
                      <a:endParaRPr kumimoji="1" 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endParaRP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50"/>
                        <a:t>〇</a:t>
                      </a:r>
                      <a:endParaRPr lang="en-US" sz="105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◎</a:t>
                      </a:r>
                      <a:endParaRPr lang="en-US" sz="800"/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110913361"/>
                  </a:ext>
                </a:extLst>
              </a:tr>
              <a:tr h="148398">
                <a:tc>
                  <a:txBody>
                    <a:bodyPr/>
                    <a:lstStyle/>
                    <a:p>
                      <a:pPr algn="ctr"/>
                      <a:r>
                        <a:rPr lang="en-US" sz="1050" b="0"/>
                        <a:t>Automation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50"/>
                        <a:t>△</a:t>
                      </a:r>
                      <a:endParaRPr lang="en-US" sz="105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50"/>
                        <a:t>△</a:t>
                      </a:r>
                      <a:endParaRPr lang="en-US" sz="105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50"/>
                        <a:t>〇</a:t>
                      </a:r>
                      <a:endParaRPr lang="en-US" sz="105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/>
                        <a:t>◎</a:t>
                      </a:r>
                      <a:endParaRPr lang="en-US" sz="100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50"/>
                        <a:t>△</a:t>
                      </a:r>
                      <a:endParaRPr lang="en-US" sz="1050"/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806401002"/>
                  </a:ext>
                </a:extLst>
              </a:tr>
              <a:tr h="222596">
                <a:tc>
                  <a:txBody>
                    <a:bodyPr/>
                    <a:lstStyle/>
                    <a:p>
                      <a:pPr algn="ctr"/>
                      <a:r>
                        <a:rPr lang="en-US" sz="1050" b="0"/>
                        <a:t>Interface Library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</a:rPr>
                        <a:t>△</a:t>
                      </a:r>
                      <a:endParaRPr kumimoji="1" 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endParaRP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</a:rPr>
                        <a:t>△</a:t>
                      </a:r>
                      <a:endParaRPr kumimoji="1" 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endParaRP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</a:rPr>
                        <a:t>△</a:t>
                      </a:r>
                      <a:endParaRPr kumimoji="1" lang="en-US" sz="10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endParaRP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50"/>
                        <a:t>〇</a:t>
                      </a:r>
                      <a:endParaRPr lang="en-US" sz="105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◎</a:t>
                      </a:r>
                      <a:endParaRPr kumimoji="1" lang="en-US" sz="1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1551816630"/>
                  </a:ext>
                </a:extLst>
              </a:tr>
              <a:tr h="111298">
                <a:tc>
                  <a:txBody>
                    <a:bodyPr/>
                    <a:lstStyle/>
                    <a:p>
                      <a:pPr algn="ctr"/>
                      <a:r>
                        <a:rPr lang="en-US" sz="1050" b="0"/>
                        <a:t>License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No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No</a:t>
                      </a:r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3504521596"/>
                  </a:ext>
                </a:extLst>
              </a:tr>
              <a:tr h="14839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Judgement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</a:rPr>
                        <a:t>X</a:t>
                      </a:r>
                      <a:endParaRPr kumimoji="1" lang="ja-JP" altLang="en-US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endParaRP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</a:rPr>
                        <a:t>△</a:t>
                      </a:r>
                      <a:endParaRPr kumimoji="1" lang="en-US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endParaRP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eiryo UI"/>
                          <a:ea typeface="Meiryo UI"/>
                          <a:cs typeface="+mn-cs"/>
                        </a:rPr>
                        <a:t>△</a:t>
                      </a:r>
                      <a:endParaRPr kumimoji="1" lang="en-US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endParaRP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050" b="1"/>
                        <a:t>△</a:t>
                      </a:r>
                      <a:endParaRPr lang="en-US" sz="1050" b="1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1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732009588"/>
                  </a:ext>
                </a:extLst>
              </a:tr>
            </a:tbl>
          </a:graphicData>
        </a:graphic>
      </p:graphicFrame>
      <p:pic>
        <p:nvPicPr>
          <p:cNvPr id="254" name="Picture 253">
            <a:extLst>
              <a:ext uri="{FF2B5EF4-FFF2-40B4-BE49-F238E27FC236}">
                <a16:creationId xmlns:a16="http://schemas.microsoft.com/office/drawing/2014/main" id="{FA70D2CA-F191-789A-E8DE-C4E65F467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17" y="2487475"/>
            <a:ext cx="1217847" cy="1121931"/>
          </a:xfrm>
          <a:prstGeom prst="rect">
            <a:avLst/>
          </a:prstGeom>
        </p:spPr>
      </p:pic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41671FA2-ACBA-AF60-B5B5-289713E23981}"/>
              </a:ext>
            </a:extLst>
          </p:cNvPr>
          <p:cNvSpPr/>
          <p:nvPr/>
        </p:nvSpPr>
        <p:spPr>
          <a:xfrm>
            <a:off x="8343900" y="4633996"/>
            <a:ext cx="621038" cy="1553158"/>
          </a:xfrm>
          <a:prstGeom prst="roundRect">
            <a:avLst>
              <a:gd name="adj" fmla="val 8967"/>
            </a:avLst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56" name="Arrow: Down 255">
            <a:extLst>
              <a:ext uri="{FF2B5EF4-FFF2-40B4-BE49-F238E27FC236}">
                <a16:creationId xmlns:a16="http://schemas.microsoft.com/office/drawing/2014/main" id="{CB68616F-8B04-65B4-D050-46751D2E7E41}"/>
              </a:ext>
            </a:extLst>
          </p:cNvPr>
          <p:cNvSpPr/>
          <p:nvPr/>
        </p:nvSpPr>
        <p:spPr>
          <a:xfrm>
            <a:off x="2574844" y="1744869"/>
            <a:ext cx="459727" cy="147807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050" name="Picture 2" descr="Database, data, storage, server icon - Download on Iconfinder">
            <a:extLst>
              <a:ext uri="{FF2B5EF4-FFF2-40B4-BE49-F238E27FC236}">
                <a16:creationId xmlns:a16="http://schemas.microsoft.com/office/drawing/2014/main" id="{807A7604-FBB1-3CE2-0DC7-B3FA597A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9619" y="1402515"/>
            <a:ext cx="433879" cy="48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" descr="Database, data, storage, server icon - Download on Iconfinder">
            <a:extLst>
              <a:ext uri="{FF2B5EF4-FFF2-40B4-BE49-F238E27FC236}">
                <a16:creationId xmlns:a16="http://schemas.microsoft.com/office/drawing/2014/main" id="{7296918B-AC02-A9AC-FAC4-F49BC50CF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3710" y="1402515"/>
            <a:ext cx="433879" cy="48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F66C2A93-BF38-2E7C-0566-72FBE1A48FC5}"/>
              </a:ext>
            </a:extLst>
          </p:cNvPr>
          <p:cNvSpPr txBox="1"/>
          <p:nvPr/>
        </p:nvSpPr>
        <p:spPr>
          <a:xfrm>
            <a:off x="3801576" y="1143580"/>
            <a:ext cx="12148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1000" i="1" kern="0">
                <a:solidFill>
                  <a:srgbClr val="000000"/>
                </a:solidFill>
                <a:latin typeface="Meiryo UI"/>
                <a:ea typeface="Meiryo UI"/>
                <a:sym typeface="Wingdings" panose="05000000000000000000" pitchFamily="2" charset="2"/>
              </a:rPr>
              <a:t>System A</a:t>
            </a:r>
            <a:endParaRPr lang="en-US" sz="1400" i="1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3D0F5A6F-4B58-B748-05D1-89672529812F}"/>
              </a:ext>
            </a:extLst>
          </p:cNvPr>
          <p:cNvSpPr txBox="1"/>
          <p:nvPr/>
        </p:nvSpPr>
        <p:spPr>
          <a:xfrm>
            <a:off x="4624297" y="1143580"/>
            <a:ext cx="12148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1000" i="1" kern="0">
                <a:solidFill>
                  <a:srgbClr val="000000"/>
                </a:solidFill>
                <a:latin typeface="Meiryo UI"/>
                <a:ea typeface="Meiryo UI"/>
                <a:sym typeface="Wingdings" panose="05000000000000000000" pitchFamily="2" charset="2"/>
              </a:rPr>
              <a:t>System B</a:t>
            </a:r>
            <a:endParaRPr lang="en-US" sz="1400" i="1"/>
          </a:p>
        </p:txBody>
      </p:sp>
      <p:sp>
        <p:nvSpPr>
          <p:cNvPr id="260" name="Arrow: Left-Right 259">
            <a:extLst>
              <a:ext uri="{FF2B5EF4-FFF2-40B4-BE49-F238E27FC236}">
                <a16:creationId xmlns:a16="http://schemas.microsoft.com/office/drawing/2014/main" id="{182EF3FE-9CB3-D312-3A15-37DF53B3F6EE}"/>
              </a:ext>
            </a:extLst>
          </p:cNvPr>
          <p:cNvSpPr/>
          <p:nvPr/>
        </p:nvSpPr>
        <p:spPr>
          <a:xfrm>
            <a:off x="4356956" y="1501654"/>
            <a:ext cx="472739" cy="334740"/>
          </a:xfrm>
          <a:prstGeom prst="leftRightArrow">
            <a:avLst>
              <a:gd name="adj1" fmla="val 50000"/>
              <a:gd name="adj2" fmla="val 34183"/>
            </a:avLst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100" b="1">
                <a:solidFill>
                  <a:schemeClr val="tx1"/>
                </a:solidFill>
              </a:rPr>
              <a:t>?</a:t>
            </a:r>
            <a:endParaRPr kumimoji="1" lang="en-US" b="1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DEAC91E-00DB-C877-B850-EC808EB66DF8}"/>
              </a:ext>
            </a:extLst>
          </p:cNvPr>
          <p:cNvSpPr txBox="1"/>
          <p:nvPr/>
        </p:nvSpPr>
        <p:spPr>
          <a:xfrm>
            <a:off x="4174469" y="1874850"/>
            <a:ext cx="973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1000" kern="0">
                <a:solidFill>
                  <a:srgbClr val="000000"/>
                </a:solidFill>
                <a:latin typeface="Meiryo UI"/>
                <a:ea typeface="Meiryo UI"/>
                <a:sym typeface="Wingdings" panose="05000000000000000000" pitchFamily="2" charset="2"/>
              </a:rPr>
              <a:t>No interface by default</a:t>
            </a:r>
            <a:endParaRPr lang="en-US" sz="1400"/>
          </a:p>
        </p:txBody>
      </p:sp>
      <p:pic>
        <p:nvPicPr>
          <p:cNvPr id="2058" name="Picture 10" descr="Time Svg Png Icon Free Download (#75740) - OnlineWebFonts.COM">
            <a:extLst>
              <a:ext uri="{FF2B5EF4-FFF2-40B4-BE49-F238E27FC236}">
                <a16:creationId xmlns:a16="http://schemas.microsoft.com/office/drawing/2014/main" id="{B1A8C4E0-76A9-087F-9DF6-33E96CBA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311" y="2512291"/>
            <a:ext cx="475589" cy="5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ank, banking, business, cash, cent, coin, coins, currency, dollar ...">
            <a:extLst>
              <a:ext uri="{FF2B5EF4-FFF2-40B4-BE49-F238E27FC236}">
                <a16:creationId xmlns:a16="http://schemas.microsoft.com/office/drawing/2014/main" id="{729FEE0C-7A5F-D844-3982-516EBAE6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1526" y="3111605"/>
            <a:ext cx="516113" cy="5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" name="Rectangle 261">
            <a:extLst>
              <a:ext uri="{FF2B5EF4-FFF2-40B4-BE49-F238E27FC236}">
                <a16:creationId xmlns:a16="http://schemas.microsoft.com/office/drawing/2014/main" id="{FED92210-E75A-711D-A477-3D7B3138A6DD}"/>
              </a:ext>
            </a:extLst>
          </p:cNvPr>
          <p:cNvSpPr/>
          <p:nvPr/>
        </p:nvSpPr>
        <p:spPr>
          <a:xfrm>
            <a:off x="235126" y="4168256"/>
            <a:ext cx="4337293" cy="500074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Avoid complex direct interfaces by setting 1 </a:t>
            </a:r>
            <a:r>
              <a:rPr lang="en-US" sz="14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BigData</a:t>
            </a: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server that can work as intermediary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6EE8C8C6-12AA-0B2B-730E-93BAD4AED1D4}"/>
              </a:ext>
            </a:extLst>
          </p:cNvPr>
          <p:cNvSpPr/>
          <p:nvPr/>
        </p:nvSpPr>
        <p:spPr>
          <a:xfrm>
            <a:off x="179060" y="5877411"/>
            <a:ext cx="2412543" cy="500074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reduce </a:t>
            </a:r>
            <a:r>
              <a:rPr lang="en-US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than 50%</a:t>
            </a:r>
            <a:r>
              <a:rPr lang="en-US" sz="1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interfaces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2211C4A4-7C18-539B-3271-28F9816E374C}"/>
              </a:ext>
            </a:extLst>
          </p:cNvPr>
          <p:cNvSpPr/>
          <p:nvPr/>
        </p:nvSpPr>
        <p:spPr>
          <a:xfrm>
            <a:off x="447769" y="4618731"/>
            <a:ext cx="1201631" cy="223075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 interfaces</a:t>
            </a:r>
            <a:endParaRPr kumimoji="0" lang="en-US" sz="100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B988B06-3E03-3B8F-6D8C-971A1E56DF42}"/>
              </a:ext>
            </a:extLst>
          </p:cNvPr>
          <p:cNvSpPr/>
          <p:nvPr/>
        </p:nvSpPr>
        <p:spPr>
          <a:xfrm>
            <a:off x="2707776" y="4618731"/>
            <a:ext cx="1201631" cy="223075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inter</a:t>
            </a:r>
            <a:r>
              <a:rPr lang="en-US" sz="1000" i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faces</a:t>
            </a:r>
            <a:endParaRPr kumimoji="0" lang="en-US" sz="100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62" name="Picture 14" descr="Free Thumbs Up Transparent, Download Free Thumbs Up Transparent png ...">
            <a:extLst>
              <a:ext uri="{FF2B5EF4-FFF2-40B4-BE49-F238E27FC236}">
                <a16:creationId xmlns:a16="http://schemas.microsoft.com/office/drawing/2014/main" id="{491A4D38-0BDF-EA60-138E-0CECCAF5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5226" y="6065899"/>
            <a:ext cx="224393" cy="2760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6" name="Rectangle 265">
            <a:extLst>
              <a:ext uri="{FF2B5EF4-FFF2-40B4-BE49-F238E27FC236}">
                <a16:creationId xmlns:a16="http://schemas.microsoft.com/office/drawing/2014/main" id="{C3F72A11-A05D-1CE2-BD10-5C0AE786B208}"/>
              </a:ext>
            </a:extLst>
          </p:cNvPr>
          <p:cNvSpPr/>
          <p:nvPr/>
        </p:nvSpPr>
        <p:spPr>
          <a:xfrm>
            <a:off x="3888352" y="6072706"/>
            <a:ext cx="541726" cy="223075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Bonus!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D54989C-0AB1-D0A6-C235-E9BC4A54CEE0}"/>
              </a:ext>
            </a:extLst>
          </p:cNvPr>
          <p:cNvSpPr/>
          <p:nvPr/>
        </p:nvSpPr>
        <p:spPr>
          <a:xfrm>
            <a:off x="4696559" y="4344718"/>
            <a:ext cx="4535674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the best tool that suitable for Citizen Developer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F1688747-1345-8EBD-BE1F-0AEF6670BA97}"/>
              </a:ext>
            </a:extLst>
          </p:cNvPr>
          <p:cNvSpPr/>
          <p:nvPr/>
        </p:nvSpPr>
        <p:spPr>
          <a:xfrm>
            <a:off x="4660159" y="6187154"/>
            <a:ext cx="4292491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lang="en-US" sz="1400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best to </a:t>
            </a:r>
            <a:r>
              <a:rPr lang="en-U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</a:t>
            </a:r>
            <a:r>
              <a:rPr lang="en-US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multiple interfaces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D680230-23D5-62B9-10AE-43369F1FDD7F}"/>
              </a:ext>
            </a:extLst>
          </p:cNvPr>
          <p:cNvGrpSpPr/>
          <p:nvPr/>
        </p:nvGrpSpPr>
        <p:grpSpPr>
          <a:xfrm>
            <a:off x="7566592" y="1109655"/>
            <a:ext cx="703485" cy="596426"/>
            <a:chOff x="2653060" y="3447208"/>
            <a:chExt cx="1084804" cy="948647"/>
          </a:xfrm>
        </p:grpSpPr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EAF29C28-DC4F-A61E-F386-73696DDEB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2" t="14001" r="51768" b="37702"/>
            <a:stretch/>
          </p:blipFill>
          <p:spPr>
            <a:xfrm>
              <a:off x="2653060" y="3447208"/>
              <a:ext cx="1084804" cy="948647"/>
            </a:xfrm>
            <a:prstGeom prst="rect">
              <a:avLst/>
            </a:prstGeom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DAB3AA9-D117-C608-BC1B-A6DE17931284}"/>
                </a:ext>
              </a:extLst>
            </p:cNvPr>
            <p:cNvSpPr txBox="1"/>
            <p:nvPr/>
          </p:nvSpPr>
          <p:spPr>
            <a:xfrm rot="20724634" flipH="1">
              <a:off x="2842697" y="3500151"/>
              <a:ext cx="666417" cy="24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4083">
                <a:defRPr/>
              </a:pPr>
              <a:r>
                <a:rPr lang="en-US" sz="400" b="1" i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DENSO</a:t>
              </a:r>
            </a:p>
          </p:txBody>
        </p: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10281FA3-2685-5C35-B030-C5422DA9E467}"/>
              </a:ext>
            </a:extLst>
          </p:cNvPr>
          <p:cNvSpPr txBox="1"/>
          <p:nvPr/>
        </p:nvSpPr>
        <p:spPr>
          <a:xfrm>
            <a:off x="8137538" y="96077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9D3A36DE-7DE3-9B82-7D97-57D990BA7115}"/>
              </a:ext>
            </a:extLst>
          </p:cNvPr>
          <p:cNvSpPr txBox="1"/>
          <p:nvPr/>
        </p:nvSpPr>
        <p:spPr>
          <a:xfrm>
            <a:off x="7889888" y="98617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ABBAE06B-D67A-8339-A7AB-5A638CFF4AF7}"/>
              </a:ext>
            </a:extLst>
          </p:cNvPr>
          <p:cNvSpPr txBox="1"/>
          <p:nvPr/>
        </p:nvSpPr>
        <p:spPr>
          <a:xfrm>
            <a:off x="8026943" y="102802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29055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3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3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4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4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5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5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6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6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3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4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5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6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/>
      <p:bldP spid="272" grpId="1"/>
      <p:bldP spid="272" grpId="2"/>
      <p:bldP spid="272" grpId="3"/>
      <p:bldP spid="272" grpId="4"/>
      <p:bldP spid="272" grpId="5"/>
      <p:bldP spid="272" grpId="6"/>
      <p:bldP spid="273" grpId="0"/>
      <p:bldP spid="273" grpId="1"/>
      <p:bldP spid="273" grpId="2"/>
      <p:bldP spid="273" grpId="3"/>
      <p:bldP spid="273" grpId="4"/>
      <p:bldP spid="273" grpId="5"/>
      <p:bldP spid="273" grpId="6"/>
      <p:bldP spid="274" grpId="0"/>
      <p:bldP spid="274" grpId="1"/>
      <p:bldP spid="274" grpId="2"/>
      <p:bldP spid="274" grpId="3"/>
      <p:bldP spid="274" grpId="4"/>
      <p:bldP spid="274" grpId="5"/>
      <p:bldP spid="274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A6C5-4168-9F86-42CD-6B531739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979" y="-28158"/>
            <a:ext cx="9144000" cy="296411"/>
          </a:xfrm>
        </p:spPr>
        <p:txBody>
          <a:bodyPr/>
          <a:lstStyle/>
          <a:p>
            <a:r>
              <a:rPr lang="en-US" sz="2400"/>
              <a:t>3. Activity &amp; 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E5E31-94D0-8F0D-26C8-7198A767DE45}"/>
              </a:ext>
            </a:extLst>
          </p:cNvPr>
          <p:cNvSpPr txBox="1"/>
          <p:nvPr/>
        </p:nvSpPr>
        <p:spPr>
          <a:xfrm flipH="1">
            <a:off x="137453" y="277108"/>
            <a:ext cx="774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600" b="1">
                <a:solidFill>
                  <a:srgbClr val="000000"/>
                </a:solidFill>
                <a:ea typeface="Meiryo UI"/>
              </a:rPr>
              <a:t>Activity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EF3B922E-178E-A846-46FE-C41C66D77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5725" y="8573"/>
            <a:ext cx="989718" cy="3647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300" b="1">
                <a:solidFill>
                  <a:srgbClr val="828282"/>
                </a:solidFill>
                <a:latin typeface="Meiryo UI" pitchFamily="50" charset="-128"/>
                <a:ea typeface="Meiryo UI" pitchFamily="50" charset="-128"/>
              </a:rPr>
              <a:t>3/4</a:t>
            </a:r>
            <a:endParaRPr kumimoji="1" lang="ja-JP" altLang="en-US" sz="1300" b="1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702D728-6A8B-26E5-A8E5-638025CCAD56}"/>
              </a:ext>
            </a:extLst>
          </p:cNvPr>
          <p:cNvSpPr txBox="1"/>
          <p:nvPr/>
        </p:nvSpPr>
        <p:spPr>
          <a:xfrm flipH="1">
            <a:off x="4760878" y="3984653"/>
            <a:ext cx="3298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F0A4B-3F17-F948-DF62-EF5EA1CA12E0}"/>
              </a:ext>
            </a:extLst>
          </p:cNvPr>
          <p:cNvSpPr txBox="1"/>
          <p:nvPr/>
        </p:nvSpPr>
        <p:spPr>
          <a:xfrm flipH="1">
            <a:off x="137453" y="566880"/>
            <a:ext cx="479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400" b="1">
                <a:solidFill>
                  <a:srgbClr val="000000"/>
                </a:solidFill>
                <a:ea typeface="Meiryo UI"/>
              </a:rPr>
              <a:t>System/data integration to </a:t>
            </a:r>
            <a:r>
              <a:rPr lang="en-US" sz="1400" b="1" err="1">
                <a:solidFill>
                  <a:srgbClr val="000000"/>
                </a:solidFill>
                <a:ea typeface="Meiryo UI"/>
              </a:rPr>
              <a:t>BigData</a:t>
            </a:r>
            <a:r>
              <a:rPr lang="en-US" sz="1400" b="1">
                <a:solidFill>
                  <a:srgbClr val="000000"/>
                </a:solidFill>
                <a:ea typeface="Meiryo UI"/>
              </a:rPr>
              <a:t> Server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AD20F-C5F7-8B72-2958-EC81EC96E4BE}"/>
              </a:ext>
            </a:extLst>
          </p:cNvPr>
          <p:cNvSpPr txBox="1"/>
          <p:nvPr/>
        </p:nvSpPr>
        <p:spPr>
          <a:xfrm flipH="1">
            <a:off x="4762742" y="566880"/>
            <a:ext cx="433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Integrated data visualization dashboard using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PowerBI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58E2A-B20E-87E4-C070-8A460D02D8B6}"/>
              </a:ext>
            </a:extLst>
          </p:cNvPr>
          <p:cNvSpPr txBox="1"/>
          <p:nvPr/>
        </p:nvSpPr>
        <p:spPr>
          <a:xfrm flipH="1">
            <a:off x="4892803" y="4249093"/>
            <a:ext cx="433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1">
                <a:solidFill>
                  <a:srgbClr val="000000"/>
                </a:solidFill>
                <a:ea typeface="Meiryo UI"/>
              </a:rPr>
              <a:t>DMIA 1</a:t>
            </a:r>
            <a:r>
              <a:rPr lang="en-US" sz="1400" b="1" baseline="30000">
                <a:solidFill>
                  <a:srgbClr val="000000"/>
                </a:solidFill>
                <a:ea typeface="Meiryo UI"/>
              </a:rPr>
              <a:t>st</a:t>
            </a:r>
            <a:r>
              <a:rPr lang="en-US" sz="1400" b="1">
                <a:solidFill>
                  <a:srgbClr val="000000"/>
                </a:solidFill>
                <a:ea typeface="Meiryo UI"/>
              </a:rPr>
              <a:t> Integrated </a:t>
            </a:r>
            <a:r>
              <a:rPr lang="en-US" sz="1400" b="1" err="1">
                <a:solidFill>
                  <a:srgbClr val="000000"/>
                </a:solidFill>
                <a:ea typeface="Meiryo UI"/>
              </a:rPr>
              <a:t>BigData</a:t>
            </a:r>
            <a:r>
              <a:rPr lang="en-US" sz="1400" b="1">
                <a:solidFill>
                  <a:srgbClr val="000000"/>
                </a:solidFill>
                <a:ea typeface="Meiryo UI"/>
              </a:rPr>
              <a:t> Dashboard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4CAC1-5C47-0985-4EBA-84D831A13422}"/>
              </a:ext>
            </a:extLst>
          </p:cNvPr>
          <p:cNvSpPr txBox="1"/>
          <p:nvPr/>
        </p:nvSpPr>
        <p:spPr>
          <a:xfrm flipH="1">
            <a:off x="171742" y="2809284"/>
            <a:ext cx="4362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 startAt="2"/>
              <a:tabLst/>
              <a:defRPr/>
            </a:pP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Request </a:t>
            </a:r>
            <a:r>
              <a:rPr lang="en-US" sz="1400" b="1" i="1">
                <a:solidFill>
                  <a:srgbClr val="000000"/>
                </a:solidFill>
                <a:ea typeface="Meiryo UI"/>
              </a:rPr>
              <a:t>data consistency to users</a:t>
            </a:r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4A5FE1-FF10-7DA4-0857-72717ADDA4FB}"/>
              </a:ext>
            </a:extLst>
          </p:cNvPr>
          <p:cNvSpPr txBox="1"/>
          <p:nvPr/>
        </p:nvSpPr>
        <p:spPr>
          <a:xfrm flipH="1">
            <a:off x="317789" y="804923"/>
            <a:ext cx="381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b="1" i="1">
                <a:solidFill>
                  <a:srgbClr val="000000"/>
                </a:solidFill>
                <a:ea typeface="Meiryo UI"/>
              </a:rPr>
              <a:t>A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. </a:t>
            </a:r>
            <a:r>
              <a:rPr lang="en-US" sz="1400" b="1" i="1">
                <a:solidFill>
                  <a:srgbClr val="000000"/>
                </a:solidFill>
                <a:ea typeface="Meiryo UI"/>
              </a:rPr>
              <a:t>System/data source investigation</a:t>
            </a:r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E09E24B-F9A3-E1A4-A7A1-984A201EF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732052"/>
              </p:ext>
            </p:extLst>
          </p:nvPr>
        </p:nvGraphicFramePr>
        <p:xfrm>
          <a:off x="340405" y="1314773"/>
          <a:ext cx="4161332" cy="14460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9616">
                  <a:extLst>
                    <a:ext uri="{9D8B030D-6E8A-4147-A177-3AD203B41FA5}">
                      <a16:colId xmlns:a16="http://schemas.microsoft.com/office/drawing/2014/main" val="71636018"/>
                    </a:ext>
                  </a:extLst>
                </a:gridCol>
                <a:gridCol w="945716">
                  <a:extLst>
                    <a:ext uri="{9D8B030D-6E8A-4147-A177-3AD203B41FA5}">
                      <a16:colId xmlns:a16="http://schemas.microsoft.com/office/drawing/2014/main" val="138980035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351970759"/>
                    </a:ext>
                  </a:extLst>
                </a:gridCol>
              </a:tblGrid>
              <a:tr h="3291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50" b="1"/>
                        <a:t>Source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Data Type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Library/driver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9329"/>
                  </a:ext>
                </a:extLst>
              </a:tr>
              <a:tr h="22337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Local Server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Excel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i="0" u="none" strike="noStrike" noProof="0" err="1">
                          <a:latin typeface="Meiryo UI"/>
                        </a:rPr>
                        <a:t>Openpyxl</a:t>
                      </a:r>
                      <a:r>
                        <a:rPr lang="en-US" sz="1000" b="1" i="0" u="none" strike="noStrike" noProof="0">
                          <a:latin typeface="Meiryo UI"/>
                        </a:rPr>
                        <a:t>, </a:t>
                      </a:r>
                      <a:r>
                        <a:rPr lang="en-US" sz="1000" b="1" i="0" u="none" strike="noStrike" noProof="0" err="1">
                          <a:latin typeface="Meiryo UI"/>
                        </a:rPr>
                        <a:t>pyodbc</a:t>
                      </a:r>
                      <a:endParaRPr lang="en-US" sz="1000" b="1" i="0" u="none" strike="noStrike" noProof="0">
                        <a:latin typeface="Meiryo UI"/>
                      </a:endParaRPr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110913361"/>
                  </a:ext>
                </a:extLst>
              </a:tr>
              <a:tr h="22337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Local PC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Excel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err="1"/>
                        <a:t>Openpyxl</a:t>
                      </a:r>
                      <a:r>
                        <a:rPr lang="en-US" sz="1000" b="1"/>
                        <a:t>, </a:t>
                      </a:r>
                      <a:r>
                        <a:rPr lang="en-US" sz="1000" b="1" err="1"/>
                        <a:t>pyodbc</a:t>
                      </a:r>
                      <a:endParaRPr lang="en-US" sz="1000" b="1"/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730041819"/>
                  </a:ext>
                </a:extLst>
              </a:tr>
              <a:tr h="22337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SPO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Excel online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i="0" u="none" strike="noStrike" noProof="0">
                          <a:latin typeface="Meiryo UI"/>
                        </a:rPr>
                        <a:t>OneDrive sync, </a:t>
                      </a:r>
                      <a:r>
                        <a:rPr lang="en-US" sz="1000" b="1" i="0" u="none" strike="noStrike" noProof="0" err="1">
                          <a:latin typeface="Meiryo UI"/>
                        </a:rPr>
                        <a:t>openpyxl</a:t>
                      </a:r>
                      <a:r>
                        <a:rPr lang="en-US" sz="1000" b="1" i="0" u="none" strike="noStrike" noProof="0">
                          <a:latin typeface="Meiryo UI"/>
                        </a:rPr>
                        <a:t>, </a:t>
                      </a:r>
                      <a:r>
                        <a:rPr lang="en-US" sz="1000" b="1" i="0" u="none" strike="noStrike" noProof="0" err="1">
                          <a:latin typeface="Meiryo UI"/>
                        </a:rPr>
                        <a:t>pyodbc</a:t>
                      </a:r>
                      <a:endParaRPr lang="en-US" sz="1600" b="1"/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3017581375"/>
                  </a:ext>
                </a:extLst>
              </a:tr>
              <a:tr h="22337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DB Server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My SQL, SQL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i="0" u="none" strike="noStrike" noProof="0">
                          <a:latin typeface="Meiryo UI"/>
                        </a:rPr>
                        <a:t>Pandas, </a:t>
                      </a:r>
                      <a:r>
                        <a:rPr lang="en-US" sz="1000" b="1" i="0" u="none" strike="noStrike" noProof="0" err="1"/>
                        <a:t>sqlalchemy</a:t>
                      </a:r>
                      <a:r>
                        <a:rPr lang="en-US" sz="1000" b="1" i="0" u="none" strike="noStrike" noProof="0"/>
                        <a:t>, </a:t>
                      </a:r>
                      <a:r>
                        <a:rPr lang="en-US" sz="1000" b="1" i="0" u="none" strike="noStrike" noProof="0" err="1"/>
                        <a:t>pyodbc</a:t>
                      </a:r>
                      <a:endParaRPr lang="en-US" sz="1000" b="1"/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159233229"/>
                  </a:ext>
                </a:extLst>
              </a:tr>
              <a:tr h="22337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DB Server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50" b="1"/>
                        <a:t>AS400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1" dirty="0" err="1"/>
                        <a:t>iseries</a:t>
                      </a:r>
                      <a:r>
                        <a:rPr lang="en-US" sz="1000" b="1" dirty="0"/>
                        <a:t> </a:t>
                      </a:r>
                      <a:r>
                        <a:rPr lang="en-US" sz="1000" b="1" dirty="0" err="1"/>
                        <a:t>odbc</a:t>
                      </a:r>
                      <a:r>
                        <a:rPr lang="en-US" sz="1000" b="1" dirty="0"/>
                        <a:t> driver, </a:t>
                      </a:r>
                      <a:r>
                        <a:rPr lang="en-US" sz="1000" b="1" dirty="0" err="1"/>
                        <a:t>pyodbc</a:t>
                      </a:r>
                      <a:endParaRPr lang="en-US" sz="1000" b="1" dirty="0"/>
                    </a:p>
                  </a:txBody>
                  <a:tcPr marL="18288" marR="0" marT="0" marB="0" anchor="ctr"/>
                </a:tc>
                <a:extLst>
                  <a:ext uri="{0D108BD9-81ED-4DB2-BD59-A6C34878D82A}">
                    <a16:rowId xmlns:a16="http://schemas.microsoft.com/office/drawing/2014/main" val="3343270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227D9F-8682-05CD-D539-EE71E5295C2E}"/>
              </a:ext>
            </a:extLst>
          </p:cNvPr>
          <p:cNvSpPr txBox="1"/>
          <p:nvPr/>
        </p:nvSpPr>
        <p:spPr>
          <a:xfrm flipH="1">
            <a:off x="7081842" y="1622506"/>
            <a:ext cx="14969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i="1">
                <a:solidFill>
                  <a:srgbClr val="000000"/>
                </a:solidFill>
                <a:ea typeface="Meiryo UI"/>
              </a:rPr>
              <a:t>Big Data SQL</a:t>
            </a:r>
          </a:p>
          <a:p>
            <a:pPr>
              <a:defRPr/>
            </a:pPr>
            <a:r>
              <a:rPr lang="en-US" sz="1200" b="1" i="1"/>
              <a:t>Local Server</a:t>
            </a:r>
          </a:p>
        </p:txBody>
      </p:sp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E7284D30-0574-181E-6566-7756ECFF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193" y="2469237"/>
            <a:ext cx="1406441" cy="4251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3E5EC9-0FA1-AAAA-5416-18C0C0A8F6C5}"/>
              </a:ext>
            </a:extLst>
          </p:cNvPr>
          <p:cNvSpPr txBox="1"/>
          <p:nvPr/>
        </p:nvSpPr>
        <p:spPr>
          <a:xfrm flipH="1">
            <a:off x="7049738" y="2435619"/>
            <a:ext cx="14969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i="1">
                <a:solidFill>
                  <a:srgbClr val="000000"/>
                </a:solidFill>
                <a:ea typeface="Meiryo UI"/>
              </a:rPr>
              <a:t>On-premises</a:t>
            </a:r>
            <a:br>
              <a:rPr lang="en-US" sz="1200" b="1" i="1">
                <a:solidFill>
                  <a:srgbClr val="000000"/>
                </a:solidFill>
                <a:ea typeface="Meiryo UI"/>
              </a:rPr>
            </a:br>
            <a:r>
              <a:rPr lang="en-US" sz="1200" b="1" i="1"/>
              <a:t>data gateway</a:t>
            </a:r>
            <a:endParaRPr lang="en-US" sz="1200" i="1"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CC4E7-A36B-0FE0-91BB-61CF42763DE1}"/>
              </a:ext>
            </a:extLst>
          </p:cNvPr>
          <p:cNvSpPr txBox="1"/>
          <p:nvPr/>
        </p:nvSpPr>
        <p:spPr>
          <a:xfrm flipH="1">
            <a:off x="7027970" y="3255421"/>
            <a:ext cx="177814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i="1">
                <a:solidFill>
                  <a:srgbClr val="000000"/>
                </a:solidFill>
                <a:ea typeface="Meiryo UI"/>
              </a:rPr>
              <a:t>Power BI Cloud</a:t>
            </a:r>
            <a:endParaRPr lang="en-US" sz="1200" i="1">
              <a:cs typeface="+mn-cs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D66F6D20-9467-C47F-B090-21ABB33AB993}"/>
              </a:ext>
            </a:extLst>
          </p:cNvPr>
          <p:cNvSpPr/>
          <p:nvPr/>
        </p:nvSpPr>
        <p:spPr>
          <a:xfrm rot="10800000">
            <a:off x="5896988" y="2233978"/>
            <a:ext cx="509081" cy="17158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27" name="Picture 26" descr="A screenshot of a data dashboard&#10;&#10;Description automatically generated">
            <a:extLst>
              <a:ext uri="{FF2B5EF4-FFF2-40B4-BE49-F238E27FC236}">
                <a16:creationId xmlns:a16="http://schemas.microsoft.com/office/drawing/2014/main" id="{2F1ABE50-B617-99DA-EC8E-5D60FD142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839" y="4606646"/>
            <a:ext cx="2945537" cy="16880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2D8F7F-B0B1-319A-8550-5CDE9884738D}"/>
              </a:ext>
            </a:extLst>
          </p:cNvPr>
          <p:cNvSpPr/>
          <p:nvPr/>
        </p:nvSpPr>
        <p:spPr>
          <a:xfrm>
            <a:off x="425451" y="3042297"/>
            <a:ext cx="4337293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 requirement for Excel data type: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6" name="Picture 4" descr="How to Create a Pivot Table for Data Analysis in Microsoft Excel">
            <a:extLst>
              <a:ext uri="{FF2B5EF4-FFF2-40B4-BE49-F238E27FC236}">
                <a16:creationId xmlns:a16="http://schemas.microsoft.com/office/drawing/2014/main" id="{5410C149-92F0-0E30-81B5-B4E958F1A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298" y="3374815"/>
            <a:ext cx="1460394" cy="7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CED78C-35C3-C63D-7355-6E1025C08592}"/>
              </a:ext>
            </a:extLst>
          </p:cNvPr>
          <p:cNvSpPr txBox="1"/>
          <p:nvPr/>
        </p:nvSpPr>
        <p:spPr>
          <a:xfrm flipH="1">
            <a:off x="1762041" y="3342909"/>
            <a:ext cx="30466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srgbClr val="009900"/>
                </a:solidFill>
                <a:ea typeface="Meiryo UI"/>
              </a:rPr>
              <a:t>Fixed data source </a:t>
            </a:r>
            <a:r>
              <a:rPr lang="en-US" sz="1200" b="1">
                <a:solidFill>
                  <a:srgbClr val="009900"/>
                </a:solidFill>
                <a:ea typeface="Meiryo UI"/>
              </a:rPr>
              <a:t>location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srgbClr val="009900"/>
                </a:solidFill>
                <a:ea typeface="Meiryo UI"/>
              </a:rPr>
              <a:t>Standard </a:t>
            </a:r>
            <a:r>
              <a:rPr lang="en-US" sz="1200" b="1">
                <a:solidFill>
                  <a:srgbClr val="009900"/>
                </a:solidFill>
                <a:ea typeface="Meiryo UI"/>
              </a:rPr>
              <a:t>naming </a:t>
            </a:r>
            <a:r>
              <a:rPr lang="en-US" sz="1200">
                <a:solidFill>
                  <a:srgbClr val="009900"/>
                </a:solidFill>
                <a:ea typeface="Meiryo UI"/>
              </a:rPr>
              <a:t>of files/data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srgbClr val="009900"/>
                </a:solidFill>
                <a:ea typeface="Meiryo UI"/>
              </a:rPr>
              <a:t>Standard file/data/table </a:t>
            </a:r>
            <a:r>
              <a:rPr lang="en-US" sz="1200" b="1">
                <a:solidFill>
                  <a:srgbClr val="009900"/>
                </a:solidFill>
                <a:ea typeface="Meiryo UI"/>
              </a:rPr>
              <a:t>format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8206EA-ACF1-DA97-ECF0-EAA4276EBFAB}"/>
              </a:ext>
            </a:extLst>
          </p:cNvPr>
          <p:cNvSpPr/>
          <p:nvPr/>
        </p:nvSpPr>
        <p:spPr>
          <a:xfrm>
            <a:off x="425451" y="1033431"/>
            <a:ext cx="4337293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Verify interface library for each file/data type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6CF15F53-B86B-C471-6588-1303ECA37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86" y="1507435"/>
            <a:ext cx="939933" cy="6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Power BI? — PowerHouse Digital Services | Client Dashboard and ...">
            <a:extLst>
              <a:ext uri="{FF2B5EF4-FFF2-40B4-BE49-F238E27FC236}">
                <a16:creationId xmlns:a16="http://schemas.microsoft.com/office/drawing/2014/main" id="{9926A269-3198-2D66-0F1E-32807978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86" y="3194941"/>
            <a:ext cx="956056" cy="55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Up 30">
            <a:extLst>
              <a:ext uri="{FF2B5EF4-FFF2-40B4-BE49-F238E27FC236}">
                <a16:creationId xmlns:a16="http://schemas.microsoft.com/office/drawing/2014/main" id="{DF3CF4B3-354C-AC1B-F37B-98C025F5B0B4}"/>
              </a:ext>
            </a:extLst>
          </p:cNvPr>
          <p:cNvSpPr/>
          <p:nvPr/>
        </p:nvSpPr>
        <p:spPr>
          <a:xfrm rot="10800000">
            <a:off x="5896988" y="2996067"/>
            <a:ext cx="509081" cy="17158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EC3D94-7446-995B-C819-CD021C270733}"/>
              </a:ext>
            </a:extLst>
          </p:cNvPr>
          <p:cNvSpPr/>
          <p:nvPr/>
        </p:nvSpPr>
        <p:spPr>
          <a:xfrm>
            <a:off x="5127040" y="1032596"/>
            <a:ext cx="4161332" cy="500074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Confirm data integration by simple visualization from 1 data source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703B1D-7B2B-2781-AD84-84893AF8C14B}"/>
              </a:ext>
            </a:extLst>
          </p:cNvPr>
          <p:cNvSpPr/>
          <p:nvPr/>
        </p:nvSpPr>
        <p:spPr>
          <a:xfrm>
            <a:off x="4935596" y="3733692"/>
            <a:ext cx="4292491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activities can be done by </a:t>
            </a:r>
            <a:r>
              <a:rPr lang="en-US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in-house </a:t>
            </a:r>
            <a:r>
              <a:rPr lang="en-U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only!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63EC4417-837D-E068-ADAF-5C17CD330A91}"/>
              </a:ext>
            </a:extLst>
          </p:cNvPr>
          <p:cNvSpPr/>
          <p:nvPr/>
        </p:nvSpPr>
        <p:spPr>
          <a:xfrm rot="21050320">
            <a:off x="7737964" y="4713182"/>
            <a:ext cx="969204" cy="476109"/>
          </a:xfrm>
          <a:prstGeom prst="wedgeRoundRectCallout">
            <a:avLst>
              <a:gd name="adj1" fmla="val -61594"/>
              <a:gd name="adj2" fmla="val 40773"/>
              <a:gd name="adj3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b="1">
                <a:solidFill>
                  <a:srgbClr val="0000FF"/>
                </a:solidFill>
              </a:rPr>
              <a:t>Full-custom!!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B42E1029-CA27-4C15-A048-3AC84262959E}"/>
              </a:ext>
            </a:extLst>
          </p:cNvPr>
          <p:cNvSpPr/>
          <p:nvPr/>
        </p:nvSpPr>
        <p:spPr>
          <a:xfrm rot="21050320">
            <a:off x="7745984" y="5514077"/>
            <a:ext cx="1039601" cy="476109"/>
          </a:xfrm>
          <a:prstGeom prst="wedgeRoundRectCallout">
            <a:avLst>
              <a:gd name="adj1" fmla="val -61594"/>
              <a:gd name="adj2" fmla="val 40773"/>
              <a:gd name="adj3" fmla="val 16667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b="1">
                <a:solidFill>
                  <a:srgbClr val="0000FF"/>
                </a:solidFill>
              </a:rPr>
              <a:t>Totally FREE!!</a:t>
            </a:r>
          </a:p>
        </p:txBody>
      </p:sp>
      <p:pic>
        <p:nvPicPr>
          <p:cNvPr id="43" name="Picture 14" descr="Free Thumbs Up Transparent, Download Free Thumbs Up Transparent png ...">
            <a:extLst>
              <a:ext uri="{FF2B5EF4-FFF2-40B4-BE49-F238E27FC236}">
                <a16:creationId xmlns:a16="http://schemas.microsoft.com/office/drawing/2014/main" id="{194E86F2-76A6-F7B3-7A0D-3BE3F5CE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8889" y="4789226"/>
            <a:ext cx="224393" cy="2760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14" descr="Free Thumbs Up Transparent, Download Free Thumbs Up Transparent png ...">
            <a:extLst>
              <a:ext uri="{FF2B5EF4-FFF2-40B4-BE49-F238E27FC236}">
                <a16:creationId xmlns:a16="http://schemas.microsoft.com/office/drawing/2014/main" id="{78206ED7-3EAB-C09B-7F52-6105D969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5839" y="5544596"/>
            <a:ext cx="224393" cy="2760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CCDEA7-5E94-DE34-2BB2-CE3E596CE24E}"/>
              </a:ext>
            </a:extLst>
          </p:cNvPr>
          <p:cNvSpPr txBox="1"/>
          <p:nvPr/>
        </p:nvSpPr>
        <p:spPr>
          <a:xfrm flipH="1">
            <a:off x="137453" y="3990063"/>
            <a:ext cx="4110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600" b="1">
                <a:solidFill>
                  <a:srgbClr val="000000"/>
                </a:solidFill>
                <a:ea typeface="Meiryo UI"/>
              </a:rPr>
              <a:t>Schedule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953AF7-AA0F-D9A3-BD0C-B5DE0B8F622E}"/>
              </a:ext>
            </a:extLst>
          </p:cNvPr>
          <p:cNvSpPr/>
          <p:nvPr/>
        </p:nvSpPr>
        <p:spPr>
          <a:xfrm>
            <a:off x="368716" y="6142784"/>
            <a:ext cx="4292491" cy="284631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Finish in </a:t>
            </a:r>
            <a:r>
              <a:rPr lang="en-US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month </a:t>
            </a:r>
            <a:r>
              <a:rPr lang="en-U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our young talents!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520A403C-0F56-EDCA-9D8C-7EDB14E6A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391603"/>
              </p:ext>
            </p:extLst>
          </p:nvPr>
        </p:nvGraphicFramePr>
        <p:xfrm>
          <a:off x="240649" y="4738621"/>
          <a:ext cx="4386093" cy="14066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71636018"/>
                    </a:ext>
                  </a:extLst>
                </a:gridCol>
                <a:gridCol w="482869">
                  <a:extLst>
                    <a:ext uri="{9D8B030D-6E8A-4147-A177-3AD203B41FA5}">
                      <a16:colId xmlns:a16="http://schemas.microsoft.com/office/drawing/2014/main" val="1389800356"/>
                    </a:ext>
                  </a:extLst>
                </a:gridCol>
                <a:gridCol w="561189">
                  <a:extLst>
                    <a:ext uri="{9D8B030D-6E8A-4147-A177-3AD203B41FA5}">
                      <a16:colId xmlns:a16="http://schemas.microsoft.com/office/drawing/2014/main" val="1351970759"/>
                    </a:ext>
                  </a:extLst>
                </a:gridCol>
                <a:gridCol w="561189">
                  <a:extLst>
                    <a:ext uri="{9D8B030D-6E8A-4147-A177-3AD203B41FA5}">
                      <a16:colId xmlns:a16="http://schemas.microsoft.com/office/drawing/2014/main" val="2945474984"/>
                    </a:ext>
                  </a:extLst>
                </a:gridCol>
                <a:gridCol w="561188">
                  <a:extLst>
                    <a:ext uri="{9D8B030D-6E8A-4147-A177-3AD203B41FA5}">
                      <a16:colId xmlns:a16="http://schemas.microsoft.com/office/drawing/2014/main" val="3745177407"/>
                    </a:ext>
                  </a:extLst>
                </a:gridCol>
                <a:gridCol w="561189">
                  <a:extLst>
                    <a:ext uri="{9D8B030D-6E8A-4147-A177-3AD203B41FA5}">
                      <a16:colId xmlns:a16="http://schemas.microsoft.com/office/drawing/2014/main" val="2347828454"/>
                    </a:ext>
                  </a:extLst>
                </a:gridCol>
                <a:gridCol w="561189">
                  <a:extLst>
                    <a:ext uri="{9D8B030D-6E8A-4147-A177-3AD203B41FA5}">
                      <a16:colId xmlns:a16="http://schemas.microsoft.com/office/drawing/2014/main" val="3502882291"/>
                    </a:ext>
                  </a:extLst>
                </a:gridCol>
              </a:tblGrid>
              <a:tr h="2035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50" b="1"/>
                        <a:t>Activity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PIC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/>
                        <a:t>Nov/W4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/>
                        <a:t>Dec/W1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/>
                        <a:t>W2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/>
                        <a:t>W3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/>
                        <a:t>W4</a:t>
                      </a:r>
                    </a:p>
                  </a:txBody>
                  <a:tcPr marL="18288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299329"/>
                  </a:ext>
                </a:extLst>
              </a:tr>
              <a:tr h="2245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/>
                        <a:t>Planning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/>
                        <a:t>SD/IT</a:t>
                      </a:r>
                    </a:p>
                  </a:txBody>
                  <a:tcPr marL="18288" marR="0" marT="0" marB="0" anchor="ctr"/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 i="0" u="none" strike="noStrike" noProof="0">
                        <a:latin typeface="Meiryo UI"/>
                      </a:endParaRPr>
                    </a:p>
                  </a:txBody>
                  <a:tcPr marL="18288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3361"/>
                  </a:ext>
                </a:extLst>
              </a:tr>
              <a:tr h="2245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/>
                        <a:t>DX tool testing</a:t>
                      </a:r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0"/>
                        <a:t>Team A</a:t>
                      </a:r>
                    </a:p>
                  </a:txBody>
                  <a:tcPr marL="18288" marR="0" marT="0" marB="0" anchor="ctr"/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/>
                    </a:p>
                  </a:txBody>
                  <a:tcPr marL="18288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41819"/>
                  </a:ext>
                </a:extLst>
              </a:tr>
              <a:tr h="245126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/>
                        <a:t>Data source survey in </a:t>
                      </a:r>
                      <a:r>
                        <a:rPr lang="en-US" sz="1000" b="0" err="1"/>
                        <a:t>Genba</a:t>
                      </a:r>
                      <a:endParaRPr lang="en-US" sz="1000" b="0"/>
                    </a:p>
                  </a:txBody>
                  <a:tcPr marL="18288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/>
                        <a:t>Team B</a:t>
                      </a:r>
                    </a:p>
                  </a:txBody>
                  <a:tcPr marL="18288" marR="0" marT="0" marB="0" anchor="ctr"/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/>
                    </a:p>
                  </a:txBody>
                  <a:tcPr marL="18288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581375"/>
                  </a:ext>
                </a:extLst>
              </a:tr>
              <a:tr h="22455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/>
                        <a:t>Data interface</a:t>
                      </a:r>
                    </a:p>
                  </a:txBody>
                  <a:tcPr marL="18288" marR="0" marT="0" marB="0" anchor="ctr"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 b="0"/>
                        <a:t>Team A &amp; B</a:t>
                      </a:r>
                    </a:p>
                  </a:txBody>
                  <a:tcPr marL="18288" marR="0" marT="0" marB="0" anchor="ctr"/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/>
                    </a:p>
                  </a:txBody>
                  <a:tcPr marL="18288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33229"/>
                  </a:ext>
                </a:extLst>
              </a:tr>
              <a:tr h="22455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err="1"/>
                        <a:t>PowerBI</a:t>
                      </a:r>
                      <a:r>
                        <a:rPr lang="en-US" sz="1000" b="0"/>
                        <a:t> view</a:t>
                      </a:r>
                    </a:p>
                  </a:txBody>
                  <a:tcPr marL="18288" marR="0" marT="0" marB="0" anchor="ctr"/>
                </a:tc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900" b="0"/>
                    </a:p>
                  </a:txBody>
                  <a:tcPr marL="18288" marR="0" marT="0" marB="0" anchor="ctr"/>
                </a:tc>
                <a:tc gridSpan="5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000" b="0"/>
                    </a:p>
                  </a:txBody>
                  <a:tcPr marL="18288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27038"/>
                  </a:ext>
                </a:extLst>
              </a:tr>
            </a:tbl>
          </a:graphicData>
        </a:graphic>
      </p:graphicFrame>
      <p:grpSp>
        <p:nvGrpSpPr>
          <p:cNvPr id="61" name="Group 60">
            <a:extLst>
              <a:ext uri="{FF2B5EF4-FFF2-40B4-BE49-F238E27FC236}">
                <a16:creationId xmlns:a16="http://schemas.microsoft.com/office/drawing/2014/main" id="{4267F4CB-1900-F691-D0A0-1C8ABB1D9F72}"/>
              </a:ext>
            </a:extLst>
          </p:cNvPr>
          <p:cNvGrpSpPr/>
          <p:nvPr/>
        </p:nvGrpSpPr>
        <p:grpSpPr>
          <a:xfrm>
            <a:off x="4073975" y="5956825"/>
            <a:ext cx="799704" cy="452678"/>
            <a:chOff x="6773685" y="4506314"/>
            <a:chExt cx="1513791" cy="756549"/>
          </a:xfrm>
        </p:grpSpPr>
        <p:pic>
          <p:nvPicPr>
            <p:cNvPr id="62" name="Gambar 3" descr="Sebuah gambar berisi orang, pria, jas&#10;&#10;Deskripsi dibuat secara otomatis">
              <a:extLst>
                <a:ext uri="{FF2B5EF4-FFF2-40B4-BE49-F238E27FC236}">
                  <a16:creationId xmlns:a16="http://schemas.microsoft.com/office/drawing/2014/main" id="{D547DDC3-91B3-4502-2392-126FDB05F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9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l="22196" t="14349" r="13268" b="2166"/>
            <a:stretch/>
          </p:blipFill>
          <p:spPr>
            <a:xfrm>
              <a:off x="7670228" y="4506314"/>
              <a:ext cx="617248" cy="75616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Picture Placeholder 19" descr="A picture containing person, person, male, work-clothing&#10;&#10;Description automatically generated">
              <a:extLst>
                <a:ext uri="{FF2B5EF4-FFF2-40B4-BE49-F238E27FC236}">
                  <a16:creationId xmlns:a16="http://schemas.microsoft.com/office/drawing/2014/main" id="{C3CFB0C9-D814-790C-9031-B49AD8438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 l="27746" t="26648" r="15772" b="12217"/>
            <a:stretch/>
          </p:blipFill>
          <p:spPr>
            <a:xfrm flipH="1">
              <a:off x="6773685" y="4533358"/>
              <a:ext cx="584183" cy="71922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3927B5F-379F-8681-3B17-AE58413383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7200"/>
                      </a14:imgEffect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82" b="11499"/>
            <a:stretch/>
          </p:blipFill>
          <p:spPr>
            <a:xfrm flipH="1">
              <a:off x="7431707" y="4508443"/>
              <a:ext cx="642244" cy="75442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EDBE95A-9BF7-23E9-5B95-FF00B513B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40"/>
            <a:stretch/>
          </p:blipFill>
          <p:spPr>
            <a:xfrm flipH="1">
              <a:off x="7103678" y="4508443"/>
              <a:ext cx="624384" cy="750760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42C6B1C-C526-A835-C8C6-5B6FC711B3B3}"/>
              </a:ext>
            </a:extLst>
          </p:cNvPr>
          <p:cNvCxnSpPr/>
          <p:nvPr/>
        </p:nvCxnSpPr>
        <p:spPr>
          <a:xfrm>
            <a:off x="1873718" y="5022298"/>
            <a:ext cx="479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48B3B1-7625-50EC-B4F9-3E7F96B32A60}"/>
              </a:ext>
            </a:extLst>
          </p:cNvPr>
          <p:cNvCxnSpPr/>
          <p:nvPr/>
        </p:nvCxnSpPr>
        <p:spPr>
          <a:xfrm>
            <a:off x="2442430" y="5298317"/>
            <a:ext cx="479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4D96620-7D3E-3A5F-7F22-8133922F39FC}"/>
              </a:ext>
            </a:extLst>
          </p:cNvPr>
          <p:cNvCxnSpPr/>
          <p:nvPr/>
        </p:nvCxnSpPr>
        <p:spPr>
          <a:xfrm>
            <a:off x="2431279" y="5558153"/>
            <a:ext cx="4795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6467095-2469-3730-C42E-C22942A378CB}"/>
              </a:ext>
            </a:extLst>
          </p:cNvPr>
          <p:cNvCxnSpPr>
            <a:cxnSpLocks/>
          </p:cNvCxnSpPr>
          <p:nvPr/>
        </p:nvCxnSpPr>
        <p:spPr>
          <a:xfrm>
            <a:off x="2955386" y="5802410"/>
            <a:ext cx="1039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D3CBA3AD-6634-5C05-4962-5F339BB39A8A}"/>
              </a:ext>
            </a:extLst>
          </p:cNvPr>
          <p:cNvSpPr/>
          <p:nvPr/>
        </p:nvSpPr>
        <p:spPr>
          <a:xfrm>
            <a:off x="4096591" y="5975304"/>
            <a:ext cx="119168" cy="12794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4D8606-6B01-EEA3-C896-ED02E8112FDF}"/>
              </a:ext>
            </a:extLst>
          </p:cNvPr>
          <p:cNvSpPr/>
          <p:nvPr/>
        </p:nvSpPr>
        <p:spPr>
          <a:xfrm>
            <a:off x="346314" y="4222921"/>
            <a:ext cx="4337293" cy="500074"/>
          </a:xfrm>
          <a:prstGeom prst="rect">
            <a:avLst/>
          </a:prstGeom>
          <a:noFill/>
        </p:spPr>
        <p:txBody>
          <a:bodyPr wrap="square" lIns="68516" tIns="34259" rIns="68516" bIns="34259" anchor="t">
            <a:spAutoFit/>
          </a:bodyPr>
          <a:lstStyle/>
          <a:p>
            <a:pPr marL="0" marR="0" lvl="0" indent="0" algn="l" defTabSz="342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on KPI data in </a:t>
            </a:r>
            <a:r>
              <a:rPr lang="en-US" sz="14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Genba</a:t>
            </a: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(MFG, PE, FAC, QC, PC, WH, </a:t>
            </a:r>
            <a:r>
              <a:rPr lang="en-US" sz="14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r>
              <a:rPr lang="en-US" sz="14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as pilot project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71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A6C5-4168-9F86-42CD-6B531739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979" y="-28158"/>
            <a:ext cx="9144000" cy="296411"/>
          </a:xfrm>
        </p:spPr>
        <p:txBody>
          <a:bodyPr/>
          <a:lstStyle/>
          <a:p>
            <a:r>
              <a:rPr lang="en-US" sz="2400"/>
              <a:t>4. Next Plan &amp; Recommendation</a:t>
            </a:r>
          </a:p>
        </p:txBody>
      </p:sp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EF3B922E-178E-A846-46FE-C41C66D77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5725" y="8573"/>
            <a:ext cx="989718" cy="36478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300" b="1">
                <a:solidFill>
                  <a:srgbClr val="828282"/>
                </a:solidFill>
                <a:latin typeface="Meiryo UI" pitchFamily="50" charset="-128"/>
                <a:ea typeface="Meiryo UI" pitchFamily="50" charset="-128"/>
              </a:rPr>
              <a:t>4/4</a:t>
            </a:r>
            <a:endParaRPr kumimoji="1" lang="ja-JP" altLang="en-US" sz="1300" b="1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Meiryo UI" pitchFamily="50" charset="-128"/>
              <a:ea typeface="Meiryo UI" pitchFamily="50" charset="-128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B0C89D-6A75-ACA9-DD2D-3133C4D84CA7}"/>
              </a:ext>
            </a:extLst>
          </p:cNvPr>
          <p:cNvGrpSpPr/>
          <p:nvPr/>
        </p:nvGrpSpPr>
        <p:grpSpPr>
          <a:xfrm>
            <a:off x="137453" y="2610562"/>
            <a:ext cx="8225191" cy="2847058"/>
            <a:chOff x="137453" y="373360"/>
            <a:chExt cx="8225191" cy="28470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BE5E31-94D0-8F0D-26C8-7198A767DE45}"/>
                </a:ext>
              </a:extLst>
            </p:cNvPr>
            <p:cNvSpPr txBox="1"/>
            <p:nvPr/>
          </p:nvSpPr>
          <p:spPr>
            <a:xfrm flipH="1">
              <a:off x="137453" y="373360"/>
              <a:ext cx="7749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Recommendation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A871A6-D8E2-3DC8-5C37-CB2DC1FD13B6}"/>
                </a:ext>
              </a:extLst>
            </p:cNvPr>
            <p:cNvSpPr txBox="1"/>
            <p:nvPr/>
          </p:nvSpPr>
          <p:spPr>
            <a:xfrm flipH="1">
              <a:off x="613398" y="678522"/>
              <a:ext cx="77492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b="1">
                  <a:solidFill>
                    <a:srgbClr val="000000"/>
                  </a:solidFill>
                  <a:ea typeface="Meiryo UI"/>
                </a:rPr>
                <a:t>Propose </a:t>
              </a:r>
              <a:r>
                <a:rPr lang="en-US" sz="1600" b="1">
                  <a:solidFill>
                    <a:srgbClr val="0000FF"/>
                  </a:solidFill>
                  <a:ea typeface="Meiryo UI"/>
                </a:rPr>
                <a:t>PYTHON</a:t>
              </a:r>
              <a:r>
                <a:rPr lang="en-US" sz="1600" b="1">
                  <a:solidFill>
                    <a:srgbClr val="000000"/>
                  </a:solidFill>
                  <a:ea typeface="Meiryo UI"/>
                </a:rPr>
                <a:t> programming language as one of RIPI tools and learned by Citizen Developer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0B34BD-54C2-39E0-9F49-3A2344094642}"/>
                </a:ext>
              </a:extLst>
            </p:cNvPr>
            <p:cNvSpPr txBox="1"/>
            <p:nvPr/>
          </p:nvSpPr>
          <p:spPr>
            <a:xfrm flipH="1">
              <a:off x="733230" y="1176188"/>
              <a:ext cx="1354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b="1" i="1">
                  <a:solidFill>
                    <a:srgbClr val="000000"/>
                  </a:solidFill>
                  <a:ea typeface="Meiryo UI"/>
                </a:rPr>
                <a:t>Benefit:</a:t>
              </a:r>
              <a:endParaRPr kumimoji="0" lang="en-US" sz="1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090BDD-DA51-819A-681B-F066583CAFA0}"/>
                </a:ext>
              </a:extLst>
            </p:cNvPr>
            <p:cNvSpPr txBox="1"/>
            <p:nvPr/>
          </p:nvSpPr>
          <p:spPr>
            <a:xfrm flipH="1">
              <a:off x="1034310" y="1450572"/>
              <a:ext cx="710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1600">
                  <a:solidFill>
                    <a:srgbClr val="000000"/>
                  </a:solidFill>
                  <a:ea typeface="Meiryo UI"/>
                </a:rPr>
                <a:t>Famous free and open source programming language with strong global community</a:t>
              </a:r>
              <a:endParaRPr kumimoji="0" lang="en-US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3599CB-BEB4-263A-650D-5E7A30F4DEBC}"/>
                </a:ext>
              </a:extLst>
            </p:cNvPr>
            <p:cNvSpPr txBox="1"/>
            <p:nvPr/>
          </p:nvSpPr>
          <p:spPr>
            <a:xfrm flipH="1">
              <a:off x="1034310" y="2081076"/>
              <a:ext cx="710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1600">
                  <a:solidFill>
                    <a:srgbClr val="000000"/>
                  </a:solidFill>
                  <a:ea typeface="Meiryo UI"/>
                </a:rPr>
                <a:t>Enormous number of free library including AI/Machine learning related function</a:t>
              </a:r>
              <a:endParaRPr kumimoji="0" lang="en-US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E7D237-6973-C632-20D0-03D77B773357}"/>
                </a:ext>
              </a:extLst>
            </p:cNvPr>
            <p:cNvSpPr txBox="1"/>
            <p:nvPr/>
          </p:nvSpPr>
          <p:spPr>
            <a:xfrm flipH="1">
              <a:off x="1034310" y="2635643"/>
              <a:ext cx="7102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Program source code with single function (ex: system interface, data modeling, </a:t>
              </a:r>
              <a:r>
                <a:rPr kumimoji="0" lang="en-US" sz="160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etc</a:t>
              </a: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) can be less than 100 lines </a:t>
              </a:r>
              <a:r>
                <a:rPr kumimoji="0" lang="en-US" sz="160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(still simple!)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C5E369-F4E0-3B5F-6947-C4DC46812804}"/>
              </a:ext>
            </a:extLst>
          </p:cNvPr>
          <p:cNvGrpSpPr/>
          <p:nvPr/>
        </p:nvGrpSpPr>
        <p:grpSpPr>
          <a:xfrm>
            <a:off x="137453" y="305704"/>
            <a:ext cx="8896398" cy="890635"/>
            <a:chOff x="137453" y="3213149"/>
            <a:chExt cx="8896398" cy="89063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1FB92C-D25C-8EA0-7DC6-897B5BD8FFF4}"/>
                </a:ext>
              </a:extLst>
            </p:cNvPr>
            <p:cNvSpPr txBox="1"/>
            <p:nvPr/>
          </p:nvSpPr>
          <p:spPr>
            <a:xfrm flipH="1">
              <a:off x="137453" y="3213149"/>
              <a:ext cx="7749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q"/>
                <a:tabLst/>
                <a:defRPr/>
              </a:pPr>
              <a:r>
                <a:rPr kumimoji="0" lang="en-US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Next plan (~April’24)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22E6508-1490-BBED-2574-65E017C3A306}"/>
                </a:ext>
              </a:extLst>
            </p:cNvPr>
            <p:cNvSpPr txBox="1"/>
            <p:nvPr/>
          </p:nvSpPr>
          <p:spPr>
            <a:xfrm flipH="1">
              <a:off x="446050" y="3519009"/>
              <a:ext cx="858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600" b="1">
                  <a:solidFill>
                    <a:srgbClr val="000000"/>
                  </a:solidFill>
                  <a:ea typeface="Meiryo UI"/>
                </a:rPr>
                <a:t>Utilize system/data interfaces function for low-cost Production Traceability System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8372E57-9727-39FA-B445-35EFB908DED6}"/>
              </a:ext>
            </a:extLst>
          </p:cNvPr>
          <p:cNvSpPr txBox="1"/>
          <p:nvPr/>
        </p:nvSpPr>
        <p:spPr>
          <a:xfrm>
            <a:off x="1994030" y="5538550"/>
            <a:ext cx="508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sng" strike="noStrike" kern="1200" cap="none" spc="0" normalizeH="0" baseline="0" noProof="0">
                <a:ln>
                  <a:noFill/>
                </a:ln>
                <a:effectLst>
                  <a:glow rad="101600">
                    <a:srgbClr val="FFFF00">
                      <a:alpha val="40000"/>
                    </a:srgbClr>
                  </a:glow>
                </a:effectLst>
                <a:uLnTx/>
                <a:uFillTx/>
                <a:ea typeface="Meiryo UI"/>
                <a:cs typeface="+mn-cs"/>
              </a:rPr>
              <a:t>Let’s make successful DX activity with the best selection of RIPI tools</a:t>
            </a:r>
            <a:endParaRPr kumimoji="0" lang="en-US" sz="2000" b="1" i="1" u="none" strike="noStrike" kern="1200" cap="none" spc="0" normalizeH="0" baseline="0" noProof="0">
              <a:ln>
                <a:noFill/>
              </a:ln>
              <a:effectLst>
                <a:glow rad="101600">
                  <a:srgbClr val="FFFF00">
                    <a:alpha val="40000"/>
                  </a:srgbClr>
                </a:glow>
              </a:effectLst>
              <a:uLnTx/>
              <a:uFillTx/>
              <a:ea typeface="Meiryo UI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380A3B7-549D-59B7-131B-8E3F70E746A8}"/>
              </a:ext>
            </a:extLst>
          </p:cNvPr>
          <p:cNvSpPr/>
          <p:nvPr/>
        </p:nvSpPr>
        <p:spPr>
          <a:xfrm>
            <a:off x="346518" y="2078225"/>
            <a:ext cx="1041778" cy="33855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b="1"/>
              <a:t>Receiving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132E8E7-E1EC-F10C-E6FF-E155532BEEAB}"/>
              </a:ext>
            </a:extLst>
          </p:cNvPr>
          <p:cNvSpPr/>
          <p:nvPr/>
        </p:nvSpPr>
        <p:spPr>
          <a:xfrm>
            <a:off x="3030159" y="2067933"/>
            <a:ext cx="1204249" cy="33855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b="1"/>
              <a:t>Quality Control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FB6A0FA-D542-40EB-8564-76FEFCBDEF98}"/>
              </a:ext>
            </a:extLst>
          </p:cNvPr>
          <p:cNvSpPr/>
          <p:nvPr/>
        </p:nvSpPr>
        <p:spPr>
          <a:xfrm>
            <a:off x="4534450" y="2078226"/>
            <a:ext cx="1520662" cy="33855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b="1"/>
              <a:t>Manufacturing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E255707-D540-215D-841B-122454AC31DF}"/>
              </a:ext>
            </a:extLst>
          </p:cNvPr>
          <p:cNvSpPr/>
          <p:nvPr/>
        </p:nvSpPr>
        <p:spPr>
          <a:xfrm>
            <a:off x="6355154" y="2078226"/>
            <a:ext cx="980183" cy="33855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b="1"/>
              <a:t>FG Stock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1B007E8-6E32-115D-80F5-0318C3051F96}"/>
              </a:ext>
            </a:extLst>
          </p:cNvPr>
          <p:cNvSpPr/>
          <p:nvPr/>
        </p:nvSpPr>
        <p:spPr>
          <a:xfrm>
            <a:off x="7635380" y="2078226"/>
            <a:ext cx="1228236" cy="33855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b="1"/>
              <a:t>Delivery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81C1716-86DA-A7D8-ADB6-47888950FA02}"/>
              </a:ext>
            </a:extLst>
          </p:cNvPr>
          <p:cNvSpPr/>
          <p:nvPr/>
        </p:nvSpPr>
        <p:spPr>
          <a:xfrm>
            <a:off x="1688338" y="2078225"/>
            <a:ext cx="1041779" cy="33855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b="1"/>
              <a:t>Part Stock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FC814762-DF4A-5AE1-0434-730FCA16A85A}"/>
              </a:ext>
            </a:extLst>
          </p:cNvPr>
          <p:cNvSpPr/>
          <p:nvPr/>
        </p:nvSpPr>
        <p:spPr>
          <a:xfrm>
            <a:off x="1499288" y="2153224"/>
            <a:ext cx="78058" cy="1734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BEE0D89B-EC00-295B-C706-A5B7265F0BCB}"/>
              </a:ext>
            </a:extLst>
          </p:cNvPr>
          <p:cNvSpPr/>
          <p:nvPr/>
        </p:nvSpPr>
        <p:spPr>
          <a:xfrm>
            <a:off x="2841109" y="2153224"/>
            <a:ext cx="78058" cy="1734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05E67F1-74F1-F990-BF20-7F986F13FF0D}"/>
              </a:ext>
            </a:extLst>
          </p:cNvPr>
          <p:cNvSpPr/>
          <p:nvPr/>
        </p:nvSpPr>
        <p:spPr>
          <a:xfrm>
            <a:off x="4345400" y="2153224"/>
            <a:ext cx="78058" cy="1734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313E5E83-3EF7-D9F9-5E3E-0FC7E14AF519}"/>
              </a:ext>
            </a:extLst>
          </p:cNvPr>
          <p:cNvSpPr/>
          <p:nvPr/>
        </p:nvSpPr>
        <p:spPr>
          <a:xfrm>
            <a:off x="6168490" y="2153224"/>
            <a:ext cx="78058" cy="1734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FE1D2B7E-2B36-D4E5-82D8-D7AC623C1936}"/>
              </a:ext>
            </a:extLst>
          </p:cNvPr>
          <p:cNvSpPr/>
          <p:nvPr/>
        </p:nvSpPr>
        <p:spPr>
          <a:xfrm>
            <a:off x="7440414" y="2153224"/>
            <a:ext cx="78058" cy="1734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74" name="Picture 2" descr="Database, data, storage, server icon - Download on Iconfinder">
            <a:extLst>
              <a:ext uri="{FF2B5EF4-FFF2-40B4-BE49-F238E27FC236}">
                <a16:creationId xmlns:a16="http://schemas.microsoft.com/office/drawing/2014/main" id="{6AABED92-5A99-9B47-059C-F4A131AB2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5697" y="1449585"/>
            <a:ext cx="433879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62B240D-DC84-E1B6-00E1-1014D9F06337}"/>
              </a:ext>
            </a:extLst>
          </p:cNvPr>
          <p:cNvSpPr txBox="1"/>
          <p:nvPr/>
        </p:nvSpPr>
        <p:spPr>
          <a:xfrm flipH="1">
            <a:off x="3694193" y="1744732"/>
            <a:ext cx="216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i="1" err="1">
                <a:solidFill>
                  <a:srgbClr val="000000"/>
                </a:solidFill>
                <a:ea typeface="Meiryo UI"/>
              </a:rPr>
              <a:t>BigData</a:t>
            </a:r>
            <a:r>
              <a:rPr lang="en-US" sz="1200" b="1" i="1">
                <a:solidFill>
                  <a:srgbClr val="000000"/>
                </a:solidFill>
                <a:ea typeface="Meiryo UI"/>
              </a:rPr>
              <a:t> Server</a:t>
            </a:r>
            <a:endParaRPr kumimoji="0" lang="en-US" sz="12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2203C2B-CE7F-EA03-3E92-554DC3F255A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25457" y="151141"/>
            <a:ext cx="548640" cy="32918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0F4F63E1-8407-622A-680D-CA1501C9826D}"/>
              </a:ext>
            </a:extLst>
          </p:cNvPr>
          <p:cNvCxnSpPr>
            <a:cxnSpLocks/>
            <a:stCxn id="67" idx="0"/>
            <a:endCxn id="74" idx="1"/>
          </p:cNvCxnSpPr>
          <p:nvPr/>
        </p:nvCxnSpPr>
        <p:spPr>
          <a:xfrm rot="5400000" flipH="1" flipV="1">
            <a:off x="2955475" y="888004"/>
            <a:ext cx="443974" cy="19364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E97A71B-6986-465B-D791-000E3AAEF6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28970" y="1637925"/>
            <a:ext cx="320040" cy="5134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CDF5D041-26BB-547A-B887-08013ACE94CC}"/>
              </a:ext>
            </a:extLst>
          </p:cNvPr>
          <p:cNvCxnSpPr>
            <a:cxnSpLocks/>
            <a:stCxn id="66" idx="0"/>
            <a:endCxn id="74" idx="3"/>
          </p:cNvCxnSpPr>
          <p:nvPr/>
        </p:nvCxnSpPr>
        <p:spPr>
          <a:xfrm rot="16200000" flipV="1">
            <a:off x="6140217" y="-31054"/>
            <a:ext cx="548640" cy="36699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58FC7558-1724-60E4-4664-83D25EAC2410}"/>
              </a:ext>
            </a:extLst>
          </p:cNvPr>
          <p:cNvCxnSpPr>
            <a:cxnSpLocks/>
            <a:stCxn id="65" idx="0"/>
            <a:endCxn id="74" idx="3"/>
          </p:cNvCxnSpPr>
          <p:nvPr/>
        </p:nvCxnSpPr>
        <p:spPr>
          <a:xfrm rot="16200000" flipV="1">
            <a:off x="5483811" y="716791"/>
            <a:ext cx="457200" cy="22656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3C7BCA22-9A6A-80F4-BFB2-A3F84C3D4585}"/>
              </a:ext>
            </a:extLst>
          </p:cNvPr>
          <p:cNvCxnSpPr>
            <a:cxnSpLocks/>
            <a:stCxn id="64" idx="0"/>
            <a:endCxn id="74" idx="3"/>
          </p:cNvCxnSpPr>
          <p:nvPr/>
        </p:nvCxnSpPr>
        <p:spPr>
          <a:xfrm rot="16200000" flipV="1">
            <a:off x="4754299" y="1537743"/>
            <a:ext cx="365760" cy="71520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30129B5-4BCF-18B9-9ADC-55EAE466EC50}"/>
              </a:ext>
            </a:extLst>
          </p:cNvPr>
          <p:cNvSpPr txBox="1"/>
          <p:nvPr/>
        </p:nvSpPr>
        <p:spPr>
          <a:xfrm flipH="1">
            <a:off x="3560076" y="1050920"/>
            <a:ext cx="216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i="1">
                <a:solidFill>
                  <a:srgbClr val="000000"/>
                </a:solidFill>
                <a:ea typeface="Meiryo UI"/>
              </a:rPr>
              <a:t>Traceability System</a:t>
            </a:r>
            <a:endParaRPr kumimoji="0" lang="en-US" sz="12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105" name="Arrow: Up 104">
            <a:extLst>
              <a:ext uri="{FF2B5EF4-FFF2-40B4-BE49-F238E27FC236}">
                <a16:creationId xmlns:a16="http://schemas.microsoft.com/office/drawing/2014/main" id="{084594D0-14DC-0F1E-4D4B-B41B8FC5D508}"/>
              </a:ext>
            </a:extLst>
          </p:cNvPr>
          <p:cNvSpPr/>
          <p:nvPr/>
        </p:nvSpPr>
        <p:spPr>
          <a:xfrm>
            <a:off x="4268111" y="1303155"/>
            <a:ext cx="189050" cy="113913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130304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heme/theme1.xml><?xml version="1.0" encoding="utf-8"?>
<a:theme xmlns:a="http://schemas.openxmlformats.org/drawingml/2006/main" name="2_プレゼンスライド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B5DC732A362E4CAFD0650C453CBD16" ma:contentTypeVersion="10" ma:contentTypeDescription="Create a new document." ma:contentTypeScope="" ma:versionID="b194a0dfeb14c7f071db4de23eeab357">
  <xsd:schema xmlns:xsd="http://www.w3.org/2001/XMLSchema" xmlns:xs="http://www.w3.org/2001/XMLSchema" xmlns:p="http://schemas.microsoft.com/office/2006/metadata/properties" xmlns:ns2="b6373ad9-a2ac-4155-b789-a3308e6db5f8" xmlns:ns3="c0d98668-5a13-42bc-b32a-aa6cdb524575" targetNamespace="http://schemas.microsoft.com/office/2006/metadata/properties" ma:root="true" ma:fieldsID="1b5469535192233d0c850a8e7d4fef79" ns2:_="" ns3:_="">
    <xsd:import namespace="b6373ad9-a2ac-4155-b789-a3308e6db5f8"/>
    <xsd:import namespace="c0d98668-5a13-42bc-b32a-aa6cdb5245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73ad9-a2ac-4155-b789-a3308e6db5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d98668-5a13-42bc-b32a-aa6cdb52457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4D3DE8-A9DA-4D0F-8ED0-D011772836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2A4ABA-893A-4CF1-B66A-48FDB9EA1DE2}">
  <ds:schemaRefs>
    <ds:schemaRef ds:uri="b6373ad9-a2ac-4155-b789-a3308e6db5f8"/>
    <ds:schemaRef ds:uri="c0d98668-5a13-42bc-b32a-aa6cdb5245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752E5D9-7D3F-44CB-86AD-FE97BB6A0FBA}">
  <ds:schemaRefs>
    <ds:schemaRef ds:uri="b6373ad9-a2ac-4155-b789-a3308e6db5f8"/>
    <ds:schemaRef ds:uri="c0d98668-5a13-42bc-b32a-aa6cdb5245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1553</TotalTime>
  <Words>1347</Words>
  <Application>Microsoft Office PowerPoint</Application>
  <PresentationFormat>On-screen Show (4:3)</PresentationFormat>
  <Paragraphs>315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Meiryo UI</vt:lpstr>
      <vt:lpstr>Arial</vt:lpstr>
      <vt:lpstr>Calibri</vt:lpstr>
      <vt:lpstr>Tahoma</vt:lpstr>
      <vt:lpstr>Verdana</vt:lpstr>
      <vt:lpstr>Wingdings</vt:lpstr>
      <vt:lpstr>2_プレゼンスライド_4x3_170701</vt:lpstr>
      <vt:lpstr>Overview implementation in DMIA</vt:lpstr>
      <vt:lpstr>Proposed approaches for Asia Datalake connection</vt:lpstr>
      <vt:lpstr>Next detailing</vt:lpstr>
      <vt:lpstr>PowerPoint Presentation</vt:lpstr>
      <vt:lpstr>PowerPoint Presentation</vt:lpstr>
      <vt:lpstr>1. Background</vt:lpstr>
      <vt:lpstr>2. Issue &amp; Strategy</vt:lpstr>
      <vt:lpstr>3. Activity &amp; Result</vt:lpstr>
      <vt:lpstr>4. Next Plan &amp; 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WARAPONG KRENGVIVAT (TG1004137)</dc:creator>
  <cp:lastModifiedBy>Agyl Fajar Rizky (DIAT)</cp:lastModifiedBy>
  <cp:revision>3</cp:revision>
  <cp:lastPrinted>2023-11-15T02:52:22Z</cp:lastPrinted>
  <dcterms:created xsi:type="dcterms:W3CDTF">2022-10-05T03:49:26Z</dcterms:created>
  <dcterms:modified xsi:type="dcterms:W3CDTF">2024-11-05T03:17:11Z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0x01010078B5DC732A362E4CAFD0650C453CBD16</vt:lpwstr>
  </property>
  <property fmtid="{D5CDD505-2E9C-101B-9397-08002B2CF9AE}" pid="4" name="Order">
    <vt:r8>1000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SIP_Label_6add209e-37c4-4e15-ab1b-f9befe71def1_Enabled">
    <vt:lpwstr>true</vt:lpwstr>
  </property>
  <property fmtid="{D5CDD505-2E9C-101B-9397-08002B2CF9AE}" pid="12" name="MSIP_Label_6add209e-37c4-4e15-ab1b-f9befe71def1_SetDate">
    <vt:lpwstr>2023-12-04T02:56:55Z</vt:lpwstr>
  </property>
  <property fmtid="{D5CDD505-2E9C-101B-9397-08002B2CF9AE}" pid="13" name="MSIP_Label_6add209e-37c4-4e15-ab1b-f9befe71def1_Method">
    <vt:lpwstr>Standard</vt:lpwstr>
  </property>
  <property fmtid="{D5CDD505-2E9C-101B-9397-08002B2CF9AE}" pid="14" name="MSIP_Label_6add209e-37c4-4e15-ab1b-f9befe71def1_Name">
    <vt:lpwstr>G_MIP_Confidential_Exception</vt:lpwstr>
  </property>
  <property fmtid="{D5CDD505-2E9C-101B-9397-08002B2CF9AE}" pid="15" name="MSIP_Label_6add209e-37c4-4e15-ab1b-f9befe71def1_SiteId">
    <vt:lpwstr>69405920-b673-4f7c-8845-e124e9d08af2</vt:lpwstr>
  </property>
  <property fmtid="{D5CDD505-2E9C-101B-9397-08002B2CF9AE}" pid="16" name="MSIP_Label_6add209e-37c4-4e15-ab1b-f9befe71def1_ActionId">
    <vt:lpwstr>016a8e13-312e-4ff5-a452-4a57fef7d9e4</vt:lpwstr>
  </property>
  <property fmtid="{D5CDD505-2E9C-101B-9397-08002B2CF9AE}" pid="17" name="MSIP_Label_6add209e-37c4-4e15-ab1b-f9befe71def1_ContentBits">
    <vt:lpwstr>0</vt:lpwstr>
  </property>
</Properties>
</file>